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79d186daf34f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2000ef47844b16"/>
  </p:sldMasterIdLst>
  <p:sldIdLst>
    <p:sldId xmlns:r="http://schemas.openxmlformats.org/officeDocument/2006/relationships" id="256" r:id="R452672c46e7d4bf4"/>
    <p:sldId xmlns:r="http://schemas.openxmlformats.org/officeDocument/2006/relationships" id="257" r:id="R63e3b35d54184826"/>
    <p:sldId xmlns:r="http://schemas.openxmlformats.org/officeDocument/2006/relationships" id="258" r:id="Rf4837c865d394ed2"/>
    <p:sldId xmlns:r="http://schemas.openxmlformats.org/officeDocument/2006/relationships" id="259" r:id="Rad58d1953a74460a"/>
    <p:sldId xmlns:r="http://schemas.openxmlformats.org/officeDocument/2006/relationships" id="260" r:id="R8e3fb4cd53a143b4"/>
    <p:sldId xmlns:r="http://schemas.openxmlformats.org/officeDocument/2006/relationships" id="261" r:id="Rb3af23a417144df1"/>
    <p:sldId xmlns:r="http://schemas.openxmlformats.org/officeDocument/2006/relationships" id="262" r:id="R2e758c160a9040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2000ef47844b16" /><Relationship Type="http://schemas.openxmlformats.org/officeDocument/2006/relationships/slide" Target="/ppt/slides/slide1.xml" Id="R452672c46e7d4bf4" /><Relationship Type="http://schemas.openxmlformats.org/officeDocument/2006/relationships/slide" Target="/ppt/slides/slide2.xml" Id="R63e3b35d54184826" /><Relationship Type="http://schemas.openxmlformats.org/officeDocument/2006/relationships/slide" Target="/ppt/slides/slide3.xml" Id="Rf4837c865d394ed2" /><Relationship Type="http://schemas.openxmlformats.org/officeDocument/2006/relationships/slide" Target="/ppt/slides/slide4.xml" Id="Rad58d1953a74460a" /><Relationship Type="http://schemas.openxmlformats.org/officeDocument/2006/relationships/slide" Target="/ppt/slides/slide5.xml" Id="R8e3fb4cd53a143b4" /><Relationship Type="http://schemas.openxmlformats.org/officeDocument/2006/relationships/slide" Target="/ppt/slides/slide6.xml" Id="Rb3af23a417144df1" /><Relationship Type="http://schemas.openxmlformats.org/officeDocument/2006/relationships/slide" Target="/ppt/slides/slide7.xml" Id="R2e758c160a9040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f008acbab4c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ca9e80f184fad" /><Relationship Type="http://schemas.openxmlformats.org/officeDocument/2006/relationships/theme" Target="/ppt/slideMasters/theme/theme1.xml" Id="Ra433bec2db6546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4ca9e80f184f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9ab2d224940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7aa23e3924f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6c6feda3747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2440f058140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0192940474a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e9a1c17e645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135fd853b45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 INVESTERING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−2 352 328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−10 616 233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69 329 411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70 758 527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FYLKESKOMMUNE  –  59,5 %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NORGE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  –  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KOMMUNE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NORDEA BANK ABP NUF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FRAMTRE SA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Fylkeshuset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4809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929 263 162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 INVESTERING AS</a:t>
            </a:r>
          </a:p>
        </p:txBody>
      </p:sp>
    </p:spTree>
  </p:cSld>
  <p:clrMapOvr>
    <a:masterClrMapping xmlns:a="http://schemas.openxmlformats.org/drawingml/2006/main"/>
  </p:clrMapOvr>
</p:sld>
</file>