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9919e1eff84b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85ac5977b347d4"/>
  </p:sldMasterIdLst>
  <p:sldIdLst>
    <p:sldId xmlns:r="http://schemas.openxmlformats.org/officeDocument/2006/relationships" id="256" r:id="Rcd955b7599b448d2"/>
    <p:sldId xmlns:r="http://schemas.openxmlformats.org/officeDocument/2006/relationships" id="257" r:id="Rdc271e3d5b2c420c"/>
    <p:sldId xmlns:r="http://schemas.openxmlformats.org/officeDocument/2006/relationships" id="258" r:id="R90d225b554cb4158"/>
    <p:sldId xmlns:r="http://schemas.openxmlformats.org/officeDocument/2006/relationships" id="259" r:id="R22989fcec5f54c78"/>
    <p:sldId xmlns:r="http://schemas.openxmlformats.org/officeDocument/2006/relationships" id="260" r:id="Redaf89fcda484422"/>
    <p:sldId xmlns:r="http://schemas.openxmlformats.org/officeDocument/2006/relationships" id="261" r:id="Rd93d87db33544aec"/>
    <p:sldId xmlns:r="http://schemas.openxmlformats.org/officeDocument/2006/relationships" id="262" r:id="R2181174b53704f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85ac5977b347d4" /><Relationship Type="http://schemas.openxmlformats.org/officeDocument/2006/relationships/slide" Target="/ppt/slides/slide1.xml" Id="Rcd955b7599b448d2" /><Relationship Type="http://schemas.openxmlformats.org/officeDocument/2006/relationships/slide" Target="/ppt/slides/slide2.xml" Id="Rdc271e3d5b2c420c" /><Relationship Type="http://schemas.openxmlformats.org/officeDocument/2006/relationships/slide" Target="/ppt/slides/slide3.xml" Id="R90d225b554cb4158" /><Relationship Type="http://schemas.openxmlformats.org/officeDocument/2006/relationships/slide" Target="/ppt/slides/slide4.xml" Id="R22989fcec5f54c78" /><Relationship Type="http://schemas.openxmlformats.org/officeDocument/2006/relationships/slide" Target="/ppt/slides/slide5.xml" Id="Redaf89fcda484422" /><Relationship Type="http://schemas.openxmlformats.org/officeDocument/2006/relationships/slide" Target="/ppt/slides/slide6.xml" Id="Rd93d87db33544aec" /><Relationship Type="http://schemas.openxmlformats.org/officeDocument/2006/relationships/slide" Target="/ppt/slides/slide7.xml" Id="R2181174b53704f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d0350ddff46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244f6052347eb" /><Relationship Type="http://schemas.openxmlformats.org/officeDocument/2006/relationships/theme" Target="/ppt/slideMasters/theme/theme1.xml" Id="R1847fa7ee52349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e244f6052347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c6e6c13fed4a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2494f7f5044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f95ba30bc44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938c61e894e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a408364b843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768c73e314a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9a99876f34d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55 780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7 115 235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INE JOHANNESSEN HELVIK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Skogholtstien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929 340 558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 HOLDING AS</a:t>
            </a:r>
          </a:p>
        </p:txBody>
      </p:sp>
    </p:spTree>
  </p:cSld>
  <p:clrMapOvr>
    <a:masterClrMapping xmlns:a="http://schemas.openxmlformats.org/drawingml/2006/main"/>
  </p:clrMapOvr>
</p:sld>
</file>