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3273751a64c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f5f44648ca4190"/>
  </p:sldMasterIdLst>
  <p:sldIdLst>
    <p:sldId xmlns:r="http://schemas.openxmlformats.org/officeDocument/2006/relationships" id="256" r:id="R80054691edc34050"/>
    <p:sldId xmlns:r="http://schemas.openxmlformats.org/officeDocument/2006/relationships" id="257" r:id="Rbbb121d512ab4a7d"/>
    <p:sldId xmlns:r="http://schemas.openxmlformats.org/officeDocument/2006/relationships" id="258" r:id="Rec0a022bd7714db5"/>
    <p:sldId xmlns:r="http://schemas.openxmlformats.org/officeDocument/2006/relationships" id="259" r:id="R24d3d97dae164684"/>
    <p:sldId xmlns:r="http://schemas.openxmlformats.org/officeDocument/2006/relationships" id="260" r:id="R731ad47eb40147a7"/>
    <p:sldId xmlns:r="http://schemas.openxmlformats.org/officeDocument/2006/relationships" id="261" r:id="R53a1ea5820aa49fa"/>
    <p:sldId xmlns:r="http://schemas.openxmlformats.org/officeDocument/2006/relationships" id="262" r:id="R5152e24e1c5a4c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5f44648ca4190" /><Relationship Type="http://schemas.openxmlformats.org/officeDocument/2006/relationships/slide" Target="/ppt/slides/slide1.xml" Id="R80054691edc34050" /><Relationship Type="http://schemas.openxmlformats.org/officeDocument/2006/relationships/slide" Target="/ppt/slides/slide2.xml" Id="Rbbb121d512ab4a7d" /><Relationship Type="http://schemas.openxmlformats.org/officeDocument/2006/relationships/slide" Target="/ppt/slides/slide3.xml" Id="Rec0a022bd7714db5" /><Relationship Type="http://schemas.openxmlformats.org/officeDocument/2006/relationships/slide" Target="/ppt/slides/slide4.xml" Id="R24d3d97dae164684" /><Relationship Type="http://schemas.openxmlformats.org/officeDocument/2006/relationships/slide" Target="/ppt/slides/slide5.xml" Id="R731ad47eb40147a7" /><Relationship Type="http://schemas.openxmlformats.org/officeDocument/2006/relationships/slide" Target="/ppt/slides/slide6.xml" Id="R53a1ea5820aa49fa" /><Relationship Type="http://schemas.openxmlformats.org/officeDocument/2006/relationships/slide" Target="/ppt/slides/slide7.xml" Id="R5152e24e1c5a4c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0c5c0a3fd42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40f57d43d4509" /><Relationship Type="http://schemas.openxmlformats.org/officeDocument/2006/relationships/theme" Target="/ppt/slideMasters/theme/theme1.xml" Id="Rda8abcf3ccae42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740f57d43d45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476c74a914c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5859c8b414f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5328c86c4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357e6793441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6f868f0fa44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63d18c46141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5fc7296914d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KFAM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KFAM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4 363 698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30 349 145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30 476 900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FERDINAND ALBJERK MICHELSEN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Sulland Drammen AS, Ingeniør Rybergs gate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929 403 169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KFAM HOLDING AS</a:t>
            </a:r>
          </a:p>
        </p:txBody>
      </p:sp>
    </p:spTree>
  </p:cSld>
  <p:clrMapOvr>
    <a:masterClrMapping xmlns:a="http://schemas.openxmlformats.org/drawingml/2006/main"/>
  </p:clrMapOvr>
</p:sld>
</file>