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f67ff2d6da40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77949c4057488f"/>
  </p:sldMasterIdLst>
  <p:sldIdLst>
    <p:sldId xmlns:r="http://schemas.openxmlformats.org/officeDocument/2006/relationships" id="256" r:id="R88d4700b019f4ae9"/>
    <p:sldId xmlns:r="http://schemas.openxmlformats.org/officeDocument/2006/relationships" id="257" r:id="R4e7a2ef0263e4eec"/>
    <p:sldId xmlns:r="http://schemas.openxmlformats.org/officeDocument/2006/relationships" id="258" r:id="Raa9439f3fa41468d"/>
    <p:sldId xmlns:r="http://schemas.openxmlformats.org/officeDocument/2006/relationships" id="259" r:id="Rbd801965218045e4"/>
    <p:sldId xmlns:r="http://schemas.openxmlformats.org/officeDocument/2006/relationships" id="260" r:id="R7b54e73ea7894e75"/>
    <p:sldId xmlns:r="http://schemas.openxmlformats.org/officeDocument/2006/relationships" id="261" r:id="R7196d8fe20244351"/>
    <p:sldId xmlns:r="http://schemas.openxmlformats.org/officeDocument/2006/relationships" id="262" r:id="R38480487b9a94b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77949c4057488f" /><Relationship Type="http://schemas.openxmlformats.org/officeDocument/2006/relationships/slide" Target="/ppt/slides/slide1.xml" Id="R88d4700b019f4ae9" /><Relationship Type="http://schemas.openxmlformats.org/officeDocument/2006/relationships/slide" Target="/ppt/slides/slide2.xml" Id="R4e7a2ef0263e4eec" /><Relationship Type="http://schemas.openxmlformats.org/officeDocument/2006/relationships/slide" Target="/ppt/slides/slide3.xml" Id="Raa9439f3fa41468d" /><Relationship Type="http://schemas.openxmlformats.org/officeDocument/2006/relationships/slide" Target="/ppt/slides/slide4.xml" Id="Rbd801965218045e4" /><Relationship Type="http://schemas.openxmlformats.org/officeDocument/2006/relationships/slide" Target="/ppt/slides/slide5.xml" Id="R7b54e73ea7894e75" /><Relationship Type="http://schemas.openxmlformats.org/officeDocument/2006/relationships/slide" Target="/ppt/slides/slide6.xml" Id="R7196d8fe20244351" /><Relationship Type="http://schemas.openxmlformats.org/officeDocument/2006/relationships/slide" Target="/ppt/slides/slide7.xml" Id="R38480487b9a94b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2a6087bebc43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14c95815b54095" /><Relationship Type="http://schemas.openxmlformats.org/officeDocument/2006/relationships/theme" Target="/ppt/slideMasters/theme/theme1.xml" Id="R29c86b36052c4a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14c95815b540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516f05aff44e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5ee3b44b934b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ec7be4e3a241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c76a4fa2654c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f3a5c4e13740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e4818e0c7144a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7e518820ca4a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BAHRE MEDVIND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BAHRE MEDVIND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BAHRE MEDVIND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BAHRE MEDVIND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BAHRE MEDVIND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BAHRE MEDVIND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5 831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30 851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BAHRE MEDVIND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MAGNUS BAHRE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MARTE SØMME BAHRE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BAHRE MEDVIND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Landingsveien 86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929 628 489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BAHRE MEDVIND AS</a:t>
            </a:r>
          </a:p>
        </p:txBody>
      </p:sp>
    </p:spTree>
  </p:cSld>
  <p:clrMapOvr>
    <a:masterClrMapping xmlns:a="http://schemas.openxmlformats.org/drawingml/2006/main"/>
  </p:clrMapOvr>
</p:sld>
</file>