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eb8e43dcc3432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4dea86d85d54361"/>
  </p:sldMasterIdLst>
  <p:sldIdLst>
    <p:sldId xmlns:r="http://schemas.openxmlformats.org/officeDocument/2006/relationships" id="256" r:id="R47d3fa11a78e418a"/>
    <p:sldId xmlns:r="http://schemas.openxmlformats.org/officeDocument/2006/relationships" id="257" r:id="R2fd23f5eb7cc4f86"/>
    <p:sldId xmlns:r="http://schemas.openxmlformats.org/officeDocument/2006/relationships" id="258" r:id="R955e2e9328e841d5"/>
    <p:sldId xmlns:r="http://schemas.openxmlformats.org/officeDocument/2006/relationships" id="259" r:id="R5a4c3d44fe434266"/>
    <p:sldId xmlns:r="http://schemas.openxmlformats.org/officeDocument/2006/relationships" id="260" r:id="R8f90147635364e5b"/>
    <p:sldId xmlns:r="http://schemas.openxmlformats.org/officeDocument/2006/relationships" id="261" r:id="Rf341affe0a7c47e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dea86d85d54361" /><Relationship Type="http://schemas.openxmlformats.org/officeDocument/2006/relationships/slide" Target="/ppt/slides/slide1.xml" Id="R47d3fa11a78e418a" /><Relationship Type="http://schemas.openxmlformats.org/officeDocument/2006/relationships/slide" Target="/ppt/slides/slide2.xml" Id="R2fd23f5eb7cc4f86" /><Relationship Type="http://schemas.openxmlformats.org/officeDocument/2006/relationships/slide" Target="/ppt/slides/slide3.xml" Id="R955e2e9328e841d5" /><Relationship Type="http://schemas.openxmlformats.org/officeDocument/2006/relationships/slide" Target="/ppt/slides/slide4.xml" Id="R5a4c3d44fe434266" /><Relationship Type="http://schemas.openxmlformats.org/officeDocument/2006/relationships/slide" Target="/ppt/slides/slide5.xml" Id="R8f90147635364e5b" /><Relationship Type="http://schemas.openxmlformats.org/officeDocument/2006/relationships/slide" Target="/ppt/slides/slide6.xml" Id="Rf341affe0a7c47e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c8d59b7be4d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7c502bb645412a" /><Relationship Type="http://schemas.openxmlformats.org/officeDocument/2006/relationships/theme" Target="/ppt/slideMasters/theme/theme1.xml" Id="Ra4e37d099fba44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7c502bb645412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a13f347d3540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0d211258d46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1a1951c4243f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eadd9807e4c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5f504e54e4da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204d4d610240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COMPAGNIET SANDEFJORD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COMPAGNIET SANDEFJORD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COMPAGNIET SANDEFJORD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COMPAGNIET SANDEFJORD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COMPAGNIET SANDEFJORD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COMPAGNIET SANDEFJORD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−101 588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208 315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2 138 189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11 580 545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COMPAGNIET SANDEFJORD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Gneisveien 12A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3221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33 46 48 77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929 797 477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COMPAGNIET SANDEFJORD AS</a:t>
            </a:r>
          </a:p>
        </p:txBody>
      </p:sp>
    </p:spTree>
  </p:cSld>
  <p:clrMapOvr>
    <a:masterClrMapping xmlns:a="http://schemas.openxmlformats.org/drawingml/2006/main"/>
  </p:clrMapOvr>
</p:sld>
</file>