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2b45d0822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ea90382574af9"/>
  </p:sldMasterIdLst>
  <p:sldIdLst>
    <p:sldId xmlns:r="http://schemas.openxmlformats.org/officeDocument/2006/relationships" id="256" r:id="Ra823fe8faee74a88"/>
    <p:sldId xmlns:r="http://schemas.openxmlformats.org/officeDocument/2006/relationships" id="257" r:id="R5f40c9b4385848c5"/>
    <p:sldId xmlns:r="http://schemas.openxmlformats.org/officeDocument/2006/relationships" id="258" r:id="R41b7ccd1950a4e4a"/>
    <p:sldId xmlns:r="http://schemas.openxmlformats.org/officeDocument/2006/relationships" id="259" r:id="R7ebb60aea73f4a81"/>
    <p:sldId xmlns:r="http://schemas.openxmlformats.org/officeDocument/2006/relationships" id="260" r:id="Rdfe68e8f064f45bc"/>
    <p:sldId xmlns:r="http://schemas.openxmlformats.org/officeDocument/2006/relationships" id="261" r:id="R4d8cb4887779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ea90382574af9" /><Relationship Type="http://schemas.openxmlformats.org/officeDocument/2006/relationships/slide" Target="/ppt/slides/slide1.xml" Id="Ra823fe8faee74a88" /><Relationship Type="http://schemas.openxmlformats.org/officeDocument/2006/relationships/slide" Target="/ppt/slides/slide2.xml" Id="R5f40c9b4385848c5" /><Relationship Type="http://schemas.openxmlformats.org/officeDocument/2006/relationships/slide" Target="/ppt/slides/slide3.xml" Id="R41b7ccd1950a4e4a" /><Relationship Type="http://schemas.openxmlformats.org/officeDocument/2006/relationships/slide" Target="/ppt/slides/slide4.xml" Id="R7ebb60aea73f4a81" /><Relationship Type="http://schemas.openxmlformats.org/officeDocument/2006/relationships/slide" Target="/ppt/slides/slide5.xml" Id="Rdfe68e8f064f45bc" /><Relationship Type="http://schemas.openxmlformats.org/officeDocument/2006/relationships/slide" Target="/ppt/slides/slide6.xml" Id="R4d8cb4887779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ffbd596de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e8a82e7c14fbc" /><Relationship Type="http://schemas.openxmlformats.org/officeDocument/2006/relationships/theme" Target="/ppt/slideMasters/theme/theme1.xml" Id="R1503a903f2ea45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e8a82e7c1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4dfe6132d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fa2334d67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9abe187db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889ee6c3f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0f84be548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540a73a8b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ÁB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ÁB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241 764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929 832 787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HOLDING AS</a:t>
            </a:r>
          </a:p>
        </p:txBody>
      </p:sp>
    </p:spTree>
  </p:cSld>
  <p:clrMapOvr>
    <a:masterClrMapping xmlns:a="http://schemas.openxmlformats.org/drawingml/2006/main"/>
  </p:clrMapOvr>
</p:sld>
</file>