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db9b1435da45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88928384684598"/>
  </p:sldMasterIdLst>
  <p:sldIdLst>
    <p:sldId xmlns:r="http://schemas.openxmlformats.org/officeDocument/2006/relationships" id="256" r:id="R1c942cae76094533"/>
    <p:sldId xmlns:r="http://schemas.openxmlformats.org/officeDocument/2006/relationships" id="257" r:id="R92c78334781d4843"/>
    <p:sldId xmlns:r="http://schemas.openxmlformats.org/officeDocument/2006/relationships" id="258" r:id="R168869e08bbd42c2"/>
    <p:sldId xmlns:r="http://schemas.openxmlformats.org/officeDocument/2006/relationships" id="259" r:id="R3951046e9c7a41cb"/>
    <p:sldId xmlns:r="http://schemas.openxmlformats.org/officeDocument/2006/relationships" id="260" r:id="R4df6cf63f1b048da"/>
    <p:sldId xmlns:r="http://schemas.openxmlformats.org/officeDocument/2006/relationships" id="261" r:id="Re61ceb732149455c"/>
    <p:sldId xmlns:r="http://schemas.openxmlformats.org/officeDocument/2006/relationships" id="262" r:id="R261d423dfea24d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88928384684598" /><Relationship Type="http://schemas.openxmlformats.org/officeDocument/2006/relationships/slide" Target="/ppt/slides/slide1.xml" Id="R1c942cae76094533" /><Relationship Type="http://schemas.openxmlformats.org/officeDocument/2006/relationships/slide" Target="/ppt/slides/slide2.xml" Id="R92c78334781d4843" /><Relationship Type="http://schemas.openxmlformats.org/officeDocument/2006/relationships/slide" Target="/ppt/slides/slide3.xml" Id="R168869e08bbd42c2" /><Relationship Type="http://schemas.openxmlformats.org/officeDocument/2006/relationships/slide" Target="/ppt/slides/slide4.xml" Id="R3951046e9c7a41cb" /><Relationship Type="http://schemas.openxmlformats.org/officeDocument/2006/relationships/slide" Target="/ppt/slides/slide5.xml" Id="R4df6cf63f1b048da" /><Relationship Type="http://schemas.openxmlformats.org/officeDocument/2006/relationships/slide" Target="/ppt/slides/slide6.xml" Id="Re61ceb732149455c" /><Relationship Type="http://schemas.openxmlformats.org/officeDocument/2006/relationships/slide" Target="/ppt/slides/slide7.xml" Id="R261d423dfea24d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9379e1e7e449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8610512ff4490" /><Relationship Type="http://schemas.openxmlformats.org/officeDocument/2006/relationships/theme" Target="/ppt/slideMasters/theme/theme1.xml" Id="R3b2ac3a702bc45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38610512ff44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b7fc8611e4d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261d2adfd46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63510ad6a42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ba7ea859e4b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809f5706d48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b56aaec104d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f8626b85047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GAH HOLDING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3 317 055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3 381 412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ANDERS HADLAND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Blåsenborgveien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4371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929 957 547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GAH HOLDING AS</a:t>
            </a:r>
          </a:p>
        </p:txBody>
      </p:sp>
    </p:spTree>
  </p:cSld>
  <p:clrMapOvr>
    <a:masterClrMapping xmlns:a="http://schemas.openxmlformats.org/drawingml/2006/main"/>
  </p:clrMapOvr>
</p:sld>
</file>