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5eb127a2644f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0e7eb1eef34b91"/>
  </p:sldMasterIdLst>
  <p:sldIdLst>
    <p:sldId xmlns:r="http://schemas.openxmlformats.org/officeDocument/2006/relationships" id="256" r:id="Rff3ac4957a044993"/>
    <p:sldId xmlns:r="http://schemas.openxmlformats.org/officeDocument/2006/relationships" id="257" r:id="Re0f2a30a91b946d0"/>
    <p:sldId xmlns:r="http://schemas.openxmlformats.org/officeDocument/2006/relationships" id="258" r:id="Raafb8f8b9f514bd6"/>
    <p:sldId xmlns:r="http://schemas.openxmlformats.org/officeDocument/2006/relationships" id="259" r:id="R30867549017844a6"/>
    <p:sldId xmlns:r="http://schemas.openxmlformats.org/officeDocument/2006/relationships" id="260" r:id="Rc8885791304144c8"/>
    <p:sldId xmlns:r="http://schemas.openxmlformats.org/officeDocument/2006/relationships" id="261" r:id="Re4da750f605d44d8"/>
    <p:sldId xmlns:r="http://schemas.openxmlformats.org/officeDocument/2006/relationships" id="262" r:id="Rbe54cdc71f1640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e7eb1eef34b91" /><Relationship Type="http://schemas.openxmlformats.org/officeDocument/2006/relationships/slide" Target="/ppt/slides/slide1.xml" Id="Rff3ac4957a044993" /><Relationship Type="http://schemas.openxmlformats.org/officeDocument/2006/relationships/slide" Target="/ppt/slides/slide2.xml" Id="Re0f2a30a91b946d0" /><Relationship Type="http://schemas.openxmlformats.org/officeDocument/2006/relationships/slide" Target="/ppt/slides/slide3.xml" Id="Raafb8f8b9f514bd6" /><Relationship Type="http://schemas.openxmlformats.org/officeDocument/2006/relationships/slide" Target="/ppt/slides/slide4.xml" Id="R30867549017844a6" /><Relationship Type="http://schemas.openxmlformats.org/officeDocument/2006/relationships/slide" Target="/ppt/slides/slide5.xml" Id="Rc8885791304144c8" /><Relationship Type="http://schemas.openxmlformats.org/officeDocument/2006/relationships/slide" Target="/ppt/slides/slide6.xml" Id="Re4da750f605d44d8" /><Relationship Type="http://schemas.openxmlformats.org/officeDocument/2006/relationships/slide" Target="/ppt/slides/slide7.xml" Id="Rbe54cdc71f1640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2fceb2e7643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c32ddda284704" /><Relationship Type="http://schemas.openxmlformats.org/officeDocument/2006/relationships/theme" Target="/ppt/slideMasters/theme/theme1.xml" Id="R41ebfca6bc8b4f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4c32ddda28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503af9ba24f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26b3bd6024e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df764bb7f4d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8fbe3ed25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2d32404634e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b7dc37f3047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d38d8067141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GC RIEBER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52 528 163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160 577 826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209 154 211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PELICAHN AS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FONDET STI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MARTENS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EYSTEIN LØNNING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ISELINN VALLESTAD JEBSEN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EIDE JEBSEN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929 970 519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