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02f3986d1449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72e75b82c44ff4"/>
  </p:sldMasterIdLst>
  <p:sldIdLst>
    <p:sldId xmlns:r="http://schemas.openxmlformats.org/officeDocument/2006/relationships" id="256" r:id="R2c4d857f4a8549a8"/>
    <p:sldId xmlns:r="http://schemas.openxmlformats.org/officeDocument/2006/relationships" id="257" r:id="Rc13d7764180f4cfc"/>
    <p:sldId xmlns:r="http://schemas.openxmlformats.org/officeDocument/2006/relationships" id="258" r:id="Ra01060ddfd614425"/>
    <p:sldId xmlns:r="http://schemas.openxmlformats.org/officeDocument/2006/relationships" id="259" r:id="R0a610a00ce9c4044"/>
    <p:sldId xmlns:r="http://schemas.openxmlformats.org/officeDocument/2006/relationships" id="260" r:id="Rd6f1c0b3315a4a0d"/>
    <p:sldId xmlns:r="http://schemas.openxmlformats.org/officeDocument/2006/relationships" id="261" r:id="Rc85cd026a1284aeb"/>
    <p:sldId xmlns:r="http://schemas.openxmlformats.org/officeDocument/2006/relationships" id="262" r:id="R852085f30c724a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2e75b82c44ff4" /><Relationship Type="http://schemas.openxmlformats.org/officeDocument/2006/relationships/slide" Target="/ppt/slides/slide1.xml" Id="R2c4d857f4a8549a8" /><Relationship Type="http://schemas.openxmlformats.org/officeDocument/2006/relationships/slide" Target="/ppt/slides/slide2.xml" Id="Rc13d7764180f4cfc" /><Relationship Type="http://schemas.openxmlformats.org/officeDocument/2006/relationships/slide" Target="/ppt/slides/slide3.xml" Id="Ra01060ddfd614425" /><Relationship Type="http://schemas.openxmlformats.org/officeDocument/2006/relationships/slide" Target="/ppt/slides/slide4.xml" Id="R0a610a00ce9c4044" /><Relationship Type="http://schemas.openxmlformats.org/officeDocument/2006/relationships/slide" Target="/ppt/slides/slide5.xml" Id="Rd6f1c0b3315a4a0d" /><Relationship Type="http://schemas.openxmlformats.org/officeDocument/2006/relationships/slide" Target="/ppt/slides/slide6.xml" Id="Rc85cd026a1284aeb" /><Relationship Type="http://schemas.openxmlformats.org/officeDocument/2006/relationships/slide" Target="/ppt/slides/slide7.xml" Id="R852085f30c724a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98482ffb184c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e20f73f204553" /><Relationship Type="http://schemas.openxmlformats.org/officeDocument/2006/relationships/theme" Target="/ppt/slideMasters/theme/theme1.xml" Id="Rdf30c6e17c5c4d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2e20f73f2045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01566d55b42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bbf97322644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1c0534dc343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e026e6ed745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dbb0da6de4d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6d459b7f749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b7d6b3d6749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GC RIEBER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GC RIEBER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−292 569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52 528 163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160 577 826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209 154 211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PELICAHN AS  –  50,3 %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GC RIEBER FONDET STI  –  44,4 %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 MARTENS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EYSTEIN LØNNING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ISELINN VALLESTAD JEBSEN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EIDE JEBSEN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929 970 519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HOLDING AS</a:t>
            </a:r>
          </a:p>
        </p:txBody>
      </p:sp>
    </p:spTree>
  </p:cSld>
  <p:clrMapOvr>
    <a:masterClrMapping xmlns:a="http://schemas.openxmlformats.org/drawingml/2006/main"/>
  </p:clrMapOvr>
</p:sld>
</file>