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0e97eacd0144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53b21706484f38"/>
  </p:sldMasterIdLst>
  <p:sldIdLst>
    <p:sldId xmlns:r="http://schemas.openxmlformats.org/officeDocument/2006/relationships" id="256" r:id="R96262c80c5aa408d"/>
    <p:sldId xmlns:r="http://schemas.openxmlformats.org/officeDocument/2006/relationships" id="257" r:id="R879dee6775174e05"/>
    <p:sldId xmlns:r="http://schemas.openxmlformats.org/officeDocument/2006/relationships" id="258" r:id="R2f7fd9db045642a7"/>
    <p:sldId xmlns:r="http://schemas.openxmlformats.org/officeDocument/2006/relationships" id="259" r:id="R03e0e8a1f8144b5a"/>
    <p:sldId xmlns:r="http://schemas.openxmlformats.org/officeDocument/2006/relationships" id="260" r:id="R3df49b3e96a64cf6"/>
    <p:sldId xmlns:r="http://schemas.openxmlformats.org/officeDocument/2006/relationships" id="261" r:id="R3a9aa34700434c96"/>
    <p:sldId xmlns:r="http://schemas.openxmlformats.org/officeDocument/2006/relationships" id="262" r:id="R6578ad229a904e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3b21706484f38" /><Relationship Type="http://schemas.openxmlformats.org/officeDocument/2006/relationships/slide" Target="/ppt/slides/slide1.xml" Id="R96262c80c5aa408d" /><Relationship Type="http://schemas.openxmlformats.org/officeDocument/2006/relationships/slide" Target="/ppt/slides/slide2.xml" Id="R879dee6775174e05" /><Relationship Type="http://schemas.openxmlformats.org/officeDocument/2006/relationships/slide" Target="/ppt/slides/slide3.xml" Id="R2f7fd9db045642a7" /><Relationship Type="http://schemas.openxmlformats.org/officeDocument/2006/relationships/slide" Target="/ppt/slides/slide4.xml" Id="R03e0e8a1f8144b5a" /><Relationship Type="http://schemas.openxmlformats.org/officeDocument/2006/relationships/slide" Target="/ppt/slides/slide5.xml" Id="R3df49b3e96a64cf6" /><Relationship Type="http://schemas.openxmlformats.org/officeDocument/2006/relationships/slide" Target="/ppt/slides/slide6.xml" Id="R3a9aa34700434c96" /><Relationship Type="http://schemas.openxmlformats.org/officeDocument/2006/relationships/slide" Target="/ppt/slides/slide7.xml" Id="R6578ad229a904e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5df09722e40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4b0cc74f14639" /><Relationship Type="http://schemas.openxmlformats.org/officeDocument/2006/relationships/theme" Target="/ppt/slideMasters/theme/theme1.xml" Id="R34e1462ffd554d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74b0cc74f146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0030abc0b40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309944e394a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f963bbd5049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78d42d1a74f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9da15b5214e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37ee4dd7c4a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cffccb4e049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BYGG OG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BYGG OG BETONG AS ble etablert [år] og holder til i Tveit.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1 653 026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−215 100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−110 372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255 364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 JAN KRZYSZTAL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Topdalsveien 243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4658 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929 988 906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BYGG OG BETONG AS</a:t>
            </a:r>
          </a:p>
        </p:txBody>
      </p:sp>
    </p:spTree>
  </p:cSld>
  <p:clrMapOvr>
    <a:masterClrMapping xmlns:a="http://schemas.openxmlformats.org/drawingml/2006/main"/>
  </p:clrMapOvr>
</p:sld>
</file>