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65b1ddeb8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337e593484077"/>
  </p:sldMasterIdLst>
  <p:sldIdLst>
    <p:sldId xmlns:r="http://schemas.openxmlformats.org/officeDocument/2006/relationships" id="256" r:id="Ra8fa49860fe04e3c"/>
    <p:sldId xmlns:r="http://schemas.openxmlformats.org/officeDocument/2006/relationships" id="257" r:id="R9b8e4b54352f4752"/>
    <p:sldId xmlns:r="http://schemas.openxmlformats.org/officeDocument/2006/relationships" id="258" r:id="R857d21476bc44bff"/>
    <p:sldId xmlns:r="http://schemas.openxmlformats.org/officeDocument/2006/relationships" id="259" r:id="Rc720f0e286a94314"/>
    <p:sldId xmlns:r="http://schemas.openxmlformats.org/officeDocument/2006/relationships" id="260" r:id="Rd02b0d3181934a25"/>
    <p:sldId xmlns:r="http://schemas.openxmlformats.org/officeDocument/2006/relationships" id="261" r:id="Rc9985c74a0144c3c"/>
    <p:sldId xmlns:r="http://schemas.openxmlformats.org/officeDocument/2006/relationships" id="262" r:id="R6cb5661d3375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337e593484077" /><Relationship Type="http://schemas.openxmlformats.org/officeDocument/2006/relationships/slide" Target="/ppt/slides/slide1.xml" Id="Ra8fa49860fe04e3c" /><Relationship Type="http://schemas.openxmlformats.org/officeDocument/2006/relationships/slide" Target="/ppt/slides/slide2.xml" Id="R9b8e4b54352f4752" /><Relationship Type="http://schemas.openxmlformats.org/officeDocument/2006/relationships/slide" Target="/ppt/slides/slide3.xml" Id="R857d21476bc44bff" /><Relationship Type="http://schemas.openxmlformats.org/officeDocument/2006/relationships/slide" Target="/ppt/slides/slide4.xml" Id="Rc720f0e286a94314" /><Relationship Type="http://schemas.openxmlformats.org/officeDocument/2006/relationships/slide" Target="/ppt/slides/slide5.xml" Id="Rd02b0d3181934a25" /><Relationship Type="http://schemas.openxmlformats.org/officeDocument/2006/relationships/slide" Target="/ppt/slides/slide6.xml" Id="Rc9985c74a0144c3c" /><Relationship Type="http://schemas.openxmlformats.org/officeDocument/2006/relationships/slide" Target="/ppt/slides/slide7.xml" Id="R6cb5661d3375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1b9207ae2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46d0bf42e4a73" /><Relationship Type="http://schemas.openxmlformats.org/officeDocument/2006/relationships/theme" Target="/ppt/slideMasters/theme/theme1.xml" Id="R4be8a86c475d44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946d0bf42e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ec375e9ff40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54295b5d47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67697f855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d9c5723cd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2238edf3647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74ffdfc6b4d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1e7c9d3b1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VÆRHARDT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VÆRHARDT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14 253 661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14 575 955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AQUARION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STIANSEN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STIANSEN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Bondilia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930 036 617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