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06bc859b1448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7ef6b4f2bb43ef"/>
  </p:sldMasterIdLst>
  <p:sldIdLst>
    <p:sldId xmlns:r="http://schemas.openxmlformats.org/officeDocument/2006/relationships" id="256" r:id="Rf389308b0b9d4713"/>
    <p:sldId xmlns:r="http://schemas.openxmlformats.org/officeDocument/2006/relationships" id="257" r:id="R223a87f192c04287"/>
    <p:sldId xmlns:r="http://schemas.openxmlformats.org/officeDocument/2006/relationships" id="258" r:id="R40f53a3eabc0448f"/>
    <p:sldId xmlns:r="http://schemas.openxmlformats.org/officeDocument/2006/relationships" id="259" r:id="R81d1197747ee44f6"/>
    <p:sldId xmlns:r="http://schemas.openxmlformats.org/officeDocument/2006/relationships" id="260" r:id="R845cf48a9cd14225"/>
    <p:sldId xmlns:r="http://schemas.openxmlformats.org/officeDocument/2006/relationships" id="261" r:id="R1dac71aca6374522"/>
    <p:sldId xmlns:r="http://schemas.openxmlformats.org/officeDocument/2006/relationships" id="262" r:id="Rd5c9b24f0b6948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7ef6b4f2bb43ef" /><Relationship Type="http://schemas.openxmlformats.org/officeDocument/2006/relationships/slide" Target="/ppt/slides/slide1.xml" Id="Rf389308b0b9d4713" /><Relationship Type="http://schemas.openxmlformats.org/officeDocument/2006/relationships/slide" Target="/ppt/slides/slide2.xml" Id="R223a87f192c04287" /><Relationship Type="http://schemas.openxmlformats.org/officeDocument/2006/relationships/slide" Target="/ppt/slides/slide3.xml" Id="R40f53a3eabc0448f" /><Relationship Type="http://schemas.openxmlformats.org/officeDocument/2006/relationships/slide" Target="/ppt/slides/slide4.xml" Id="R81d1197747ee44f6" /><Relationship Type="http://schemas.openxmlformats.org/officeDocument/2006/relationships/slide" Target="/ppt/slides/slide5.xml" Id="R845cf48a9cd14225" /><Relationship Type="http://schemas.openxmlformats.org/officeDocument/2006/relationships/slide" Target="/ppt/slides/slide6.xml" Id="R1dac71aca6374522" /><Relationship Type="http://schemas.openxmlformats.org/officeDocument/2006/relationships/slide" Target="/ppt/slides/slide7.xml" Id="Rd5c9b24f0b6948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14a9a7f84049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7695fac402442a" /><Relationship Type="http://schemas.openxmlformats.org/officeDocument/2006/relationships/theme" Target="/ppt/slideMasters/theme/theme1.xml" Id="Rd7663c03698145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7695fac40244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53f46c5e6c47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52694956c84c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701a8178cc47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f829ac92d143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80aa628d884a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eede7e49394f1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5a8419734d47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GAID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GAID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1 076 293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1 061 293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1 061 176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1 641 352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3 439 646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ROSSAVIK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Prost Ottesens vei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4325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930 232 521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GAID AS</a:t>
            </a:r>
          </a:p>
        </p:txBody>
      </p:sp>
    </p:spTree>
  </p:cSld>
  <p:clrMapOvr>
    <a:masterClrMapping xmlns:a="http://schemas.openxmlformats.org/drawingml/2006/main"/>
  </p:clrMapOvr>
</p:sld>
</file>