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7dc5f935b4c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e94d0dd07f4364"/>
  </p:sldMasterIdLst>
  <p:sldIdLst>
    <p:sldId xmlns:r="http://schemas.openxmlformats.org/officeDocument/2006/relationships" id="256" r:id="R130f2c1975cb4478"/>
    <p:sldId xmlns:r="http://schemas.openxmlformats.org/officeDocument/2006/relationships" id="257" r:id="R73dd7bb0ae0e4315"/>
    <p:sldId xmlns:r="http://schemas.openxmlformats.org/officeDocument/2006/relationships" id="258" r:id="Rd3b79ed1c060483b"/>
    <p:sldId xmlns:r="http://schemas.openxmlformats.org/officeDocument/2006/relationships" id="259" r:id="Rbd6dceb920e34c0e"/>
    <p:sldId xmlns:r="http://schemas.openxmlformats.org/officeDocument/2006/relationships" id="260" r:id="R84df147cbdb54b49"/>
    <p:sldId xmlns:r="http://schemas.openxmlformats.org/officeDocument/2006/relationships" id="261" r:id="R4d0013e217eb4e55"/>
    <p:sldId xmlns:r="http://schemas.openxmlformats.org/officeDocument/2006/relationships" id="262" r:id="Rccb281a79d7644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94d0dd07f4364" /><Relationship Type="http://schemas.openxmlformats.org/officeDocument/2006/relationships/slide" Target="/ppt/slides/slide1.xml" Id="R130f2c1975cb4478" /><Relationship Type="http://schemas.openxmlformats.org/officeDocument/2006/relationships/slide" Target="/ppt/slides/slide2.xml" Id="R73dd7bb0ae0e4315" /><Relationship Type="http://schemas.openxmlformats.org/officeDocument/2006/relationships/slide" Target="/ppt/slides/slide3.xml" Id="Rd3b79ed1c060483b" /><Relationship Type="http://schemas.openxmlformats.org/officeDocument/2006/relationships/slide" Target="/ppt/slides/slide4.xml" Id="Rbd6dceb920e34c0e" /><Relationship Type="http://schemas.openxmlformats.org/officeDocument/2006/relationships/slide" Target="/ppt/slides/slide5.xml" Id="R84df147cbdb54b49" /><Relationship Type="http://schemas.openxmlformats.org/officeDocument/2006/relationships/slide" Target="/ppt/slides/slide6.xml" Id="R4d0013e217eb4e55" /><Relationship Type="http://schemas.openxmlformats.org/officeDocument/2006/relationships/slide" Target="/ppt/slides/slide7.xml" Id="Rccb281a79d7644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0d7907486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81da4780c4e4e" /><Relationship Type="http://schemas.openxmlformats.org/officeDocument/2006/relationships/theme" Target="/ppt/slideMasters/theme/theme1.xml" Id="R94865da57d7b49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381da4780c4e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b17289dde41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81199a0ff44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d8116cac642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c896f1bc14b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970c97c2147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ba318d2d34d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159f902cd43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HØEG AVKASTNING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HØEG AVKASTNING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HØEG AVKASTNING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HØEG AVKASTNING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HØEG AVKASTNING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HØEG AVKASTNING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215 898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1 110 720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HØEG AVKASTNING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HØEG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HØEG AVKASTNING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Elisenbergveien 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930 322 466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HØEG AVKASTNING AS</a:t>
            </a:r>
          </a:p>
        </p:txBody>
      </p:sp>
    </p:spTree>
  </p:cSld>
  <p:clrMapOvr>
    <a:masterClrMapping xmlns:a="http://schemas.openxmlformats.org/drawingml/2006/main"/>
  </p:clrMapOvr>
</p:sld>
</file>