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bed4b3f2e3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929bf503b64830"/>
  </p:sldMasterIdLst>
  <p:sldIdLst>
    <p:sldId xmlns:r="http://schemas.openxmlformats.org/officeDocument/2006/relationships" id="256" r:id="R52d5835fb04d4f7d"/>
    <p:sldId xmlns:r="http://schemas.openxmlformats.org/officeDocument/2006/relationships" id="257" r:id="Rd75d3b81b90f4269"/>
    <p:sldId xmlns:r="http://schemas.openxmlformats.org/officeDocument/2006/relationships" id="258" r:id="Rc96014043f604a67"/>
    <p:sldId xmlns:r="http://schemas.openxmlformats.org/officeDocument/2006/relationships" id="259" r:id="Ra4d4884edb8f4724"/>
    <p:sldId xmlns:r="http://schemas.openxmlformats.org/officeDocument/2006/relationships" id="260" r:id="R0e3608c891f04d65"/>
    <p:sldId xmlns:r="http://schemas.openxmlformats.org/officeDocument/2006/relationships" id="261" r:id="R513a0df21bba49cb"/>
    <p:sldId xmlns:r="http://schemas.openxmlformats.org/officeDocument/2006/relationships" id="262" r:id="R72e34f353499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29bf503b64830" /><Relationship Type="http://schemas.openxmlformats.org/officeDocument/2006/relationships/slide" Target="/ppt/slides/slide1.xml" Id="R52d5835fb04d4f7d" /><Relationship Type="http://schemas.openxmlformats.org/officeDocument/2006/relationships/slide" Target="/ppt/slides/slide2.xml" Id="Rd75d3b81b90f4269" /><Relationship Type="http://schemas.openxmlformats.org/officeDocument/2006/relationships/slide" Target="/ppt/slides/slide3.xml" Id="Rc96014043f604a67" /><Relationship Type="http://schemas.openxmlformats.org/officeDocument/2006/relationships/slide" Target="/ppt/slides/slide4.xml" Id="Ra4d4884edb8f4724" /><Relationship Type="http://schemas.openxmlformats.org/officeDocument/2006/relationships/slide" Target="/ppt/slides/slide5.xml" Id="R0e3608c891f04d65" /><Relationship Type="http://schemas.openxmlformats.org/officeDocument/2006/relationships/slide" Target="/ppt/slides/slide6.xml" Id="R513a0df21bba49cb" /><Relationship Type="http://schemas.openxmlformats.org/officeDocument/2006/relationships/slide" Target="/ppt/slides/slide7.xml" Id="R72e34f353499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56f8e2c04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e39f6edbf4122" /><Relationship Type="http://schemas.openxmlformats.org/officeDocument/2006/relationships/theme" Target="/ppt/slideMasters/theme/theme1.xml" Id="R4812a4a5de714b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9e39f6edbf41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4b9c0959846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594e8385b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9a12d0e40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aecf5fa8543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964ded9a84e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548bd48f24e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a0a6dd5b749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MAMA FUTURUM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MAMA FUTURUM AS ble etablert [år] og holder til i Vang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12 229 422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15 577 680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WANGENSTEEN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Vang Auto-service AS, Tyinvegen 5340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2975 Vang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930 356 859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MAMA FUTURUM AS</a:t>
            </a:r>
          </a:p>
        </p:txBody>
      </p:sp>
    </p:spTree>
  </p:cSld>
  <p:clrMapOvr>
    <a:masterClrMapping xmlns:a="http://schemas.openxmlformats.org/drawingml/2006/main"/>
  </p:clrMapOvr>
</p:sld>
</file>