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331b06f8da4b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ba6c0990f0740b8"/>
  </p:sldMasterIdLst>
  <p:sldIdLst>
    <p:sldId xmlns:r="http://schemas.openxmlformats.org/officeDocument/2006/relationships" id="256" r:id="R3114c71387a7426a"/>
    <p:sldId xmlns:r="http://schemas.openxmlformats.org/officeDocument/2006/relationships" id="257" r:id="R4b5c72e9c119497f"/>
    <p:sldId xmlns:r="http://schemas.openxmlformats.org/officeDocument/2006/relationships" id="258" r:id="R55a9fd84d245487d"/>
    <p:sldId xmlns:r="http://schemas.openxmlformats.org/officeDocument/2006/relationships" id="259" r:id="Raf185ff9fcf14fa8"/>
    <p:sldId xmlns:r="http://schemas.openxmlformats.org/officeDocument/2006/relationships" id="260" r:id="R5035e79595034672"/>
    <p:sldId xmlns:r="http://schemas.openxmlformats.org/officeDocument/2006/relationships" id="261" r:id="Rcdf1b38b3d36418b"/>
    <p:sldId xmlns:r="http://schemas.openxmlformats.org/officeDocument/2006/relationships" id="262" r:id="R6a624723719349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ba6c0990f0740b8" /><Relationship Type="http://schemas.openxmlformats.org/officeDocument/2006/relationships/slide" Target="/ppt/slides/slide1.xml" Id="R3114c71387a7426a" /><Relationship Type="http://schemas.openxmlformats.org/officeDocument/2006/relationships/slide" Target="/ppt/slides/slide2.xml" Id="R4b5c72e9c119497f" /><Relationship Type="http://schemas.openxmlformats.org/officeDocument/2006/relationships/slide" Target="/ppt/slides/slide3.xml" Id="R55a9fd84d245487d" /><Relationship Type="http://schemas.openxmlformats.org/officeDocument/2006/relationships/slide" Target="/ppt/slides/slide4.xml" Id="Raf185ff9fcf14fa8" /><Relationship Type="http://schemas.openxmlformats.org/officeDocument/2006/relationships/slide" Target="/ppt/slides/slide5.xml" Id="R5035e79595034672" /><Relationship Type="http://schemas.openxmlformats.org/officeDocument/2006/relationships/slide" Target="/ppt/slides/slide6.xml" Id="Rcdf1b38b3d36418b" /><Relationship Type="http://schemas.openxmlformats.org/officeDocument/2006/relationships/slide" Target="/ppt/slides/slide7.xml" Id="R6a624723719349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960ff3d163435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fd77d4f4f54619" /><Relationship Type="http://schemas.openxmlformats.org/officeDocument/2006/relationships/theme" Target="/ppt/slideMasters/theme/theme1.xml" Id="Raf20827adad344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fd77d4f4f546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b35d494ec743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4c86539de46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afa9bc0fd449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9c8622c55484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c7fe814ae243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38eed93f2445f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822f6eb6c48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BERGE &amp; LUNDAL REVISJONSSELSKAP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&amp; LUNDAL REVISJONSSELSKAP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38 328 581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11 557 496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9 063 350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12 356 671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21 545 613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 AS  –  97,1 %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JENSEN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HARALD-RUNE NILSEN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INGRID TVEITEN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01 06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930 443 069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BERGE &amp; LUNDAL REVISJONSSELSKAP AS</a:t>
            </a:r>
          </a:p>
        </p:txBody>
      </p:sp>
    </p:spTree>
  </p:cSld>
  <p:clrMapOvr>
    <a:masterClrMapping xmlns:a="http://schemas.openxmlformats.org/drawingml/2006/main"/>
  </p:clrMapOvr>
</p:sld>
</file>