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60886066f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d2ed8b2524b98"/>
  </p:sldMasterIdLst>
  <p:sldIdLst>
    <p:sldId xmlns:r="http://schemas.openxmlformats.org/officeDocument/2006/relationships" id="256" r:id="R369dcf84ecf84b21"/>
    <p:sldId xmlns:r="http://schemas.openxmlformats.org/officeDocument/2006/relationships" id="257" r:id="R2a5843e36bfe498f"/>
    <p:sldId xmlns:r="http://schemas.openxmlformats.org/officeDocument/2006/relationships" id="258" r:id="R72a576beb9d94d4c"/>
    <p:sldId xmlns:r="http://schemas.openxmlformats.org/officeDocument/2006/relationships" id="259" r:id="R3dcbad8433024291"/>
    <p:sldId xmlns:r="http://schemas.openxmlformats.org/officeDocument/2006/relationships" id="260" r:id="Rd6f8c7a17ea84415"/>
    <p:sldId xmlns:r="http://schemas.openxmlformats.org/officeDocument/2006/relationships" id="261" r:id="R6f13dcfe6f7a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d2ed8b2524b98" /><Relationship Type="http://schemas.openxmlformats.org/officeDocument/2006/relationships/slide" Target="/ppt/slides/slide1.xml" Id="R369dcf84ecf84b21" /><Relationship Type="http://schemas.openxmlformats.org/officeDocument/2006/relationships/slide" Target="/ppt/slides/slide2.xml" Id="R2a5843e36bfe498f" /><Relationship Type="http://schemas.openxmlformats.org/officeDocument/2006/relationships/slide" Target="/ppt/slides/slide3.xml" Id="R72a576beb9d94d4c" /><Relationship Type="http://schemas.openxmlformats.org/officeDocument/2006/relationships/slide" Target="/ppt/slides/slide4.xml" Id="R3dcbad8433024291" /><Relationship Type="http://schemas.openxmlformats.org/officeDocument/2006/relationships/slide" Target="/ppt/slides/slide5.xml" Id="Rd6f8c7a17ea84415" /><Relationship Type="http://schemas.openxmlformats.org/officeDocument/2006/relationships/slide" Target="/ppt/slides/slide6.xml" Id="R6f13dcfe6f7a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fdb815780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6a0a2d5594d82" /><Relationship Type="http://schemas.openxmlformats.org/officeDocument/2006/relationships/theme" Target="/ppt/slideMasters/theme/theme1.xml" Id="Rf22be54d8d3d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6a0a2d559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95c47cf5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9bc36b223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c5327acb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6cbefe1ee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301844562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91b9559f44a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