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a64bee80f41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d0bcb3cdd947d9"/>
  </p:sldMasterIdLst>
  <p:sldIdLst>
    <p:sldId xmlns:r="http://schemas.openxmlformats.org/officeDocument/2006/relationships" id="256" r:id="R4280da171eeb446c"/>
    <p:sldId xmlns:r="http://schemas.openxmlformats.org/officeDocument/2006/relationships" id="257" r:id="Rc4c9efbee8304d14"/>
    <p:sldId xmlns:r="http://schemas.openxmlformats.org/officeDocument/2006/relationships" id="258" r:id="Rc57e8d2946a5496c"/>
    <p:sldId xmlns:r="http://schemas.openxmlformats.org/officeDocument/2006/relationships" id="259" r:id="R19a6ac28c0dc4b0e"/>
    <p:sldId xmlns:r="http://schemas.openxmlformats.org/officeDocument/2006/relationships" id="260" r:id="R9cc7e8d0d7934739"/>
    <p:sldId xmlns:r="http://schemas.openxmlformats.org/officeDocument/2006/relationships" id="261" r:id="R80a8fd439ad04c97"/>
    <p:sldId xmlns:r="http://schemas.openxmlformats.org/officeDocument/2006/relationships" id="262" r:id="Rca6cb5b1427948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0bcb3cdd947d9" /><Relationship Type="http://schemas.openxmlformats.org/officeDocument/2006/relationships/slide" Target="/ppt/slides/slide1.xml" Id="R4280da171eeb446c" /><Relationship Type="http://schemas.openxmlformats.org/officeDocument/2006/relationships/slide" Target="/ppt/slides/slide2.xml" Id="Rc4c9efbee8304d14" /><Relationship Type="http://schemas.openxmlformats.org/officeDocument/2006/relationships/slide" Target="/ppt/slides/slide3.xml" Id="Rc57e8d2946a5496c" /><Relationship Type="http://schemas.openxmlformats.org/officeDocument/2006/relationships/slide" Target="/ppt/slides/slide4.xml" Id="R19a6ac28c0dc4b0e" /><Relationship Type="http://schemas.openxmlformats.org/officeDocument/2006/relationships/slide" Target="/ppt/slides/slide5.xml" Id="R9cc7e8d0d7934739" /><Relationship Type="http://schemas.openxmlformats.org/officeDocument/2006/relationships/slide" Target="/ppt/slides/slide6.xml" Id="R80a8fd439ad04c97" /><Relationship Type="http://schemas.openxmlformats.org/officeDocument/2006/relationships/slide" Target="/ppt/slides/slide7.xml" Id="Rca6cb5b1427948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33558b156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708aa7d894177" /><Relationship Type="http://schemas.openxmlformats.org/officeDocument/2006/relationships/theme" Target="/ppt/slideMasters/theme/theme1.xml" Id="Ra2bf904379b5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5708aa7d8941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b145dd548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d995708694e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b9a0bac8042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e135ab7384f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e54fea5c54b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41e0fd5c343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7a09dd54b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ILRØS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2 390 473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SØRLI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