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006c58a41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1232f00074040"/>
  </p:sldMasterIdLst>
  <p:sldIdLst>
    <p:sldId xmlns:r="http://schemas.openxmlformats.org/officeDocument/2006/relationships" id="256" r:id="R004907e844964737"/>
    <p:sldId xmlns:r="http://schemas.openxmlformats.org/officeDocument/2006/relationships" id="257" r:id="R275f6856f9144130"/>
    <p:sldId xmlns:r="http://schemas.openxmlformats.org/officeDocument/2006/relationships" id="258" r:id="R02584c0ec80e4d1f"/>
    <p:sldId xmlns:r="http://schemas.openxmlformats.org/officeDocument/2006/relationships" id="259" r:id="Rb2bf68911376401f"/>
    <p:sldId xmlns:r="http://schemas.openxmlformats.org/officeDocument/2006/relationships" id="260" r:id="R18511e1683dc4466"/>
    <p:sldId xmlns:r="http://schemas.openxmlformats.org/officeDocument/2006/relationships" id="261" r:id="R399d8d763319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1232f00074040" /><Relationship Type="http://schemas.openxmlformats.org/officeDocument/2006/relationships/slide" Target="/ppt/slides/slide1.xml" Id="R004907e844964737" /><Relationship Type="http://schemas.openxmlformats.org/officeDocument/2006/relationships/slide" Target="/ppt/slides/slide2.xml" Id="R275f6856f9144130" /><Relationship Type="http://schemas.openxmlformats.org/officeDocument/2006/relationships/slide" Target="/ppt/slides/slide3.xml" Id="R02584c0ec80e4d1f" /><Relationship Type="http://schemas.openxmlformats.org/officeDocument/2006/relationships/slide" Target="/ppt/slides/slide4.xml" Id="Rb2bf68911376401f" /><Relationship Type="http://schemas.openxmlformats.org/officeDocument/2006/relationships/slide" Target="/ppt/slides/slide5.xml" Id="R18511e1683dc4466" /><Relationship Type="http://schemas.openxmlformats.org/officeDocument/2006/relationships/slide" Target="/ppt/slides/slide6.xml" Id="R399d8d763319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20404f874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277f14e9475c" /><Relationship Type="http://schemas.openxmlformats.org/officeDocument/2006/relationships/theme" Target="/ppt/slideMasters/theme/theme1.xml" Id="Rb79849171f24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e277f14e947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ce90ce75a43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b38aeaa9c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a6ae87d644f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890f08e3841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8ad8ddeef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313736b2c46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