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f7df1f5d1041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e98db10a284270"/>
  </p:sldMasterIdLst>
  <p:sldIdLst>
    <p:sldId xmlns:r="http://schemas.openxmlformats.org/officeDocument/2006/relationships" id="256" r:id="R3b19921801a54b70"/>
    <p:sldId xmlns:r="http://schemas.openxmlformats.org/officeDocument/2006/relationships" id="257" r:id="R9b513d762a964c8e"/>
    <p:sldId xmlns:r="http://schemas.openxmlformats.org/officeDocument/2006/relationships" id="258" r:id="R527ad4db2a4c4795"/>
    <p:sldId xmlns:r="http://schemas.openxmlformats.org/officeDocument/2006/relationships" id="259" r:id="R6af02e782464466b"/>
    <p:sldId xmlns:r="http://schemas.openxmlformats.org/officeDocument/2006/relationships" id="260" r:id="R54726664a37648fc"/>
    <p:sldId xmlns:r="http://schemas.openxmlformats.org/officeDocument/2006/relationships" id="261" r:id="R9cb7d7682d2a4c84"/>
    <p:sldId xmlns:r="http://schemas.openxmlformats.org/officeDocument/2006/relationships" id="262" r:id="R42057e1239104b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e98db10a284270" /><Relationship Type="http://schemas.openxmlformats.org/officeDocument/2006/relationships/slide" Target="/ppt/slides/slide1.xml" Id="R3b19921801a54b70" /><Relationship Type="http://schemas.openxmlformats.org/officeDocument/2006/relationships/slide" Target="/ppt/slides/slide2.xml" Id="R9b513d762a964c8e" /><Relationship Type="http://schemas.openxmlformats.org/officeDocument/2006/relationships/slide" Target="/ppt/slides/slide3.xml" Id="R527ad4db2a4c4795" /><Relationship Type="http://schemas.openxmlformats.org/officeDocument/2006/relationships/slide" Target="/ppt/slides/slide4.xml" Id="R6af02e782464466b" /><Relationship Type="http://schemas.openxmlformats.org/officeDocument/2006/relationships/slide" Target="/ppt/slides/slide5.xml" Id="R54726664a37648fc" /><Relationship Type="http://schemas.openxmlformats.org/officeDocument/2006/relationships/slide" Target="/ppt/slides/slide6.xml" Id="R9cb7d7682d2a4c84" /><Relationship Type="http://schemas.openxmlformats.org/officeDocument/2006/relationships/slide" Target="/ppt/slides/slide7.xml" Id="R42057e1239104b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8344e7c4aa4c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4bfc0342347a1" /><Relationship Type="http://schemas.openxmlformats.org/officeDocument/2006/relationships/theme" Target="/ppt/slideMasters/theme/theme1.xml" Id="R6871dc37579840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e4bfc0342347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af2b86ef947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10b4fa2754e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c327c479d48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541d67f7649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1eefd9b2944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3c514b13a45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bd6e8c11844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PLATINA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PLATINA REGNSKAP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1 168 609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365 078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AMLIEN FAGERVOLL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Storsætervegen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