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b6021537454d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45233527a24114"/>
  </p:sldMasterIdLst>
  <p:sldIdLst>
    <p:sldId xmlns:r="http://schemas.openxmlformats.org/officeDocument/2006/relationships" id="256" r:id="Rd9c241e3a4a94d25"/>
    <p:sldId xmlns:r="http://schemas.openxmlformats.org/officeDocument/2006/relationships" id="257" r:id="R1f39b76913854d14"/>
    <p:sldId xmlns:r="http://schemas.openxmlformats.org/officeDocument/2006/relationships" id="258" r:id="Rbb58a2eca43547dd"/>
    <p:sldId xmlns:r="http://schemas.openxmlformats.org/officeDocument/2006/relationships" id="259" r:id="R4a31f4d9638b46da"/>
    <p:sldId xmlns:r="http://schemas.openxmlformats.org/officeDocument/2006/relationships" id="260" r:id="R4cdf76b3976249ba"/>
    <p:sldId xmlns:r="http://schemas.openxmlformats.org/officeDocument/2006/relationships" id="261" r:id="Rd808c0c93ac54fb7"/>
    <p:sldId xmlns:r="http://schemas.openxmlformats.org/officeDocument/2006/relationships" id="262" r:id="Re7e9f0a4f7d249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45233527a24114" /><Relationship Type="http://schemas.openxmlformats.org/officeDocument/2006/relationships/slide" Target="/ppt/slides/slide1.xml" Id="Rd9c241e3a4a94d25" /><Relationship Type="http://schemas.openxmlformats.org/officeDocument/2006/relationships/slide" Target="/ppt/slides/slide2.xml" Id="R1f39b76913854d14" /><Relationship Type="http://schemas.openxmlformats.org/officeDocument/2006/relationships/slide" Target="/ppt/slides/slide3.xml" Id="Rbb58a2eca43547dd" /><Relationship Type="http://schemas.openxmlformats.org/officeDocument/2006/relationships/slide" Target="/ppt/slides/slide4.xml" Id="R4a31f4d9638b46da" /><Relationship Type="http://schemas.openxmlformats.org/officeDocument/2006/relationships/slide" Target="/ppt/slides/slide5.xml" Id="R4cdf76b3976249ba" /><Relationship Type="http://schemas.openxmlformats.org/officeDocument/2006/relationships/slide" Target="/ppt/slides/slide6.xml" Id="Rd808c0c93ac54fb7" /><Relationship Type="http://schemas.openxmlformats.org/officeDocument/2006/relationships/slide" Target="/ppt/slides/slide7.xml" Id="Re7e9f0a4f7d249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afb53f581f42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daeb4ceb44641" /><Relationship Type="http://schemas.openxmlformats.org/officeDocument/2006/relationships/theme" Target="/ppt/slideMasters/theme/theme1.xml" Id="Rad554359d1b743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fdaeb4ceb446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79e00538d4b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93dd789a72490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d87a2920f4b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ceb3715f146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43362d01142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bd604a4c245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6b347abdb41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MOLLEWATT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MOLLEWATT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−128 995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−180 426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2 730 672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GERT OVE MOLLESTAD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Torshovgata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930 583 421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MOLLEWATT AS</a:t>
            </a:r>
          </a:p>
        </p:txBody>
      </p:sp>
    </p:spTree>
  </p:cSld>
  <p:clrMapOvr>
    <a:masterClrMapping xmlns:a="http://schemas.openxmlformats.org/drawingml/2006/main"/>
  </p:clrMapOvr>
</p:sld>
</file>