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ce4c5e833242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caffde5bc34ed6"/>
  </p:sldMasterIdLst>
  <p:sldIdLst>
    <p:sldId xmlns:r="http://schemas.openxmlformats.org/officeDocument/2006/relationships" id="256" r:id="R2affb88c3de1447e"/>
    <p:sldId xmlns:r="http://schemas.openxmlformats.org/officeDocument/2006/relationships" id="257" r:id="Rfe959efc892b43a7"/>
    <p:sldId xmlns:r="http://schemas.openxmlformats.org/officeDocument/2006/relationships" id="258" r:id="R7e282a11162d4ff6"/>
    <p:sldId xmlns:r="http://schemas.openxmlformats.org/officeDocument/2006/relationships" id="259" r:id="R6dcc4a6fc1e44c48"/>
    <p:sldId xmlns:r="http://schemas.openxmlformats.org/officeDocument/2006/relationships" id="260" r:id="R4cb5b7dc583046ff"/>
    <p:sldId xmlns:r="http://schemas.openxmlformats.org/officeDocument/2006/relationships" id="261" r:id="R0087397d11544091"/>
    <p:sldId xmlns:r="http://schemas.openxmlformats.org/officeDocument/2006/relationships" id="262" r:id="Ra796a6a555aa46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caffde5bc34ed6" /><Relationship Type="http://schemas.openxmlformats.org/officeDocument/2006/relationships/slide" Target="/ppt/slides/slide1.xml" Id="R2affb88c3de1447e" /><Relationship Type="http://schemas.openxmlformats.org/officeDocument/2006/relationships/slide" Target="/ppt/slides/slide2.xml" Id="Rfe959efc892b43a7" /><Relationship Type="http://schemas.openxmlformats.org/officeDocument/2006/relationships/slide" Target="/ppt/slides/slide3.xml" Id="R7e282a11162d4ff6" /><Relationship Type="http://schemas.openxmlformats.org/officeDocument/2006/relationships/slide" Target="/ppt/slides/slide4.xml" Id="R6dcc4a6fc1e44c48" /><Relationship Type="http://schemas.openxmlformats.org/officeDocument/2006/relationships/slide" Target="/ppt/slides/slide5.xml" Id="R4cb5b7dc583046ff" /><Relationship Type="http://schemas.openxmlformats.org/officeDocument/2006/relationships/slide" Target="/ppt/slides/slide6.xml" Id="R0087397d11544091" /><Relationship Type="http://schemas.openxmlformats.org/officeDocument/2006/relationships/slide" Target="/ppt/slides/slide7.xml" Id="Ra796a6a555aa46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0328dcda7346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bcb4f87c54bbd" /><Relationship Type="http://schemas.openxmlformats.org/officeDocument/2006/relationships/theme" Target="/ppt/slideMasters/theme/theme1.xml" Id="R745a4ebe820d43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fbcb4f87c54b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f22674aed44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840bdc0b943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dd16a40b747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736937f354e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2b8fad2ed45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d5989560740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df1a1fe9c4d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LOOP HOLDCO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HOLDCO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LOOP HOLDCO 2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HOLDCO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HOLDCO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HOLDCO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4 387 388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7 202 182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23 438 143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HOLDCO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HOLDCO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930 643 289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HOLDCO 2 AS</a:t>
            </a:r>
          </a:p>
        </p:txBody>
      </p:sp>
    </p:spTree>
  </p:cSld>
  <p:clrMapOvr>
    <a:masterClrMapping xmlns:a="http://schemas.openxmlformats.org/drawingml/2006/main"/>
  </p:clrMapOvr>
</p:sld>
</file>