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85c70f53cf46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8136c9405746bd"/>
  </p:sldMasterIdLst>
  <p:sldIdLst>
    <p:sldId xmlns:r="http://schemas.openxmlformats.org/officeDocument/2006/relationships" id="256" r:id="Rc3490ea8e87443f6"/>
    <p:sldId xmlns:r="http://schemas.openxmlformats.org/officeDocument/2006/relationships" id="257" r:id="R49793bbdcfb244b8"/>
    <p:sldId xmlns:r="http://schemas.openxmlformats.org/officeDocument/2006/relationships" id="258" r:id="R70ea2ed8a8594d1e"/>
    <p:sldId xmlns:r="http://schemas.openxmlformats.org/officeDocument/2006/relationships" id="259" r:id="R736c29ce077a4f98"/>
    <p:sldId xmlns:r="http://schemas.openxmlformats.org/officeDocument/2006/relationships" id="260" r:id="Rba8a43307eaa4822"/>
    <p:sldId xmlns:r="http://schemas.openxmlformats.org/officeDocument/2006/relationships" id="261" r:id="R959ad4a258c54594"/>
    <p:sldId xmlns:r="http://schemas.openxmlformats.org/officeDocument/2006/relationships" id="262" r:id="R132b410a6cb8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136c9405746bd" /><Relationship Type="http://schemas.openxmlformats.org/officeDocument/2006/relationships/slide" Target="/ppt/slides/slide1.xml" Id="Rc3490ea8e87443f6" /><Relationship Type="http://schemas.openxmlformats.org/officeDocument/2006/relationships/slide" Target="/ppt/slides/slide2.xml" Id="R49793bbdcfb244b8" /><Relationship Type="http://schemas.openxmlformats.org/officeDocument/2006/relationships/slide" Target="/ppt/slides/slide3.xml" Id="R70ea2ed8a8594d1e" /><Relationship Type="http://schemas.openxmlformats.org/officeDocument/2006/relationships/slide" Target="/ppt/slides/slide4.xml" Id="R736c29ce077a4f98" /><Relationship Type="http://schemas.openxmlformats.org/officeDocument/2006/relationships/slide" Target="/ppt/slides/slide5.xml" Id="Rba8a43307eaa4822" /><Relationship Type="http://schemas.openxmlformats.org/officeDocument/2006/relationships/slide" Target="/ppt/slides/slide6.xml" Id="R959ad4a258c54594" /><Relationship Type="http://schemas.openxmlformats.org/officeDocument/2006/relationships/slide" Target="/ppt/slides/slide7.xml" Id="R132b410a6cb8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78f687aba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7728bfa84e78" /><Relationship Type="http://schemas.openxmlformats.org/officeDocument/2006/relationships/theme" Target="/ppt/slideMasters/theme/theme1.xml" Id="R146b22855aff42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b7728bfa8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76149a83b43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09b4821b4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15cdb39e44e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15efd8a474e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694d0eb1b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6456000d848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7ad9ff1c944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 STRIPE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 STRIPE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JEAN-GREGOIRE PIERRE KHERIAN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Tuverudstien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3426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930 661 406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 STRIPE AS</a:t>
            </a:r>
          </a:p>
        </p:txBody>
      </p:sp>
    </p:spTree>
  </p:cSld>
  <p:clrMapOvr>
    <a:masterClrMapping xmlns:a="http://schemas.openxmlformats.org/drawingml/2006/main"/>
  </p:clrMapOvr>
</p:sld>
</file>