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e7ea8d4b3543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8f51822d68401a"/>
  </p:sldMasterIdLst>
  <p:sldIdLst>
    <p:sldId xmlns:r="http://schemas.openxmlformats.org/officeDocument/2006/relationships" id="256" r:id="R6fd2e66033494891"/>
    <p:sldId xmlns:r="http://schemas.openxmlformats.org/officeDocument/2006/relationships" id="257" r:id="R8d0c25d1463f4960"/>
    <p:sldId xmlns:r="http://schemas.openxmlformats.org/officeDocument/2006/relationships" id="258" r:id="Re5c44de5e6344dc4"/>
    <p:sldId xmlns:r="http://schemas.openxmlformats.org/officeDocument/2006/relationships" id="259" r:id="Rb5b96d11904f4378"/>
    <p:sldId xmlns:r="http://schemas.openxmlformats.org/officeDocument/2006/relationships" id="260" r:id="Re95ebf09b886400f"/>
    <p:sldId xmlns:r="http://schemas.openxmlformats.org/officeDocument/2006/relationships" id="261" r:id="Re2b1c122cc0048ec"/>
    <p:sldId xmlns:r="http://schemas.openxmlformats.org/officeDocument/2006/relationships" id="262" r:id="Re188c5c28b8849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8f51822d68401a" /><Relationship Type="http://schemas.openxmlformats.org/officeDocument/2006/relationships/slide" Target="/ppt/slides/slide1.xml" Id="R6fd2e66033494891" /><Relationship Type="http://schemas.openxmlformats.org/officeDocument/2006/relationships/slide" Target="/ppt/slides/slide2.xml" Id="R8d0c25d1463f4960" /><Relationship Type="http://schemas.openxmlformats.org/officeDocument/2006/relationships/slide" Target="/ppt/slides/slide3.xml" Id="Re5c44de5e6344dc4" /><Relationship Type="http://schemas.openxmlformats.org/officeDocument/2006/relationships/slide" Target="/ppt/slides/slide4.xml" Id="Rb5b96d11904f4378" /><Relationship Type="http://schemas.openxmlformats.org/officeDocument/2006/relationships/slide" Target="/ppt/slides/slide5.xml" Id="Re95ebf09b886400f" /><Relationship Type="http://schemas.openxmlformats.org/officeDocument/2006/relationships/slide" Target="/ppt/slides/slide6.xml" Id="Re2b1c122cc0048ec" /><Relationship Type="http://schemas.openxmlformats.org/officeDocument/2006/relationships/slide" Target="/ppt/slides/slide7.xml" Id="Re188c5c28b8849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c0e7615f64c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a07f4fa7e4f4d" /><Relationship Type="http://schemas.openxmlformats.org/officeDocument/2006/relationships/theme" Target="/ppt/slideMasters/theme/theme1.xml" Id="Rf8e561bfa7d446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1a07f4fa7e4f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e7641dae74a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4f8a69e8643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49296984149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8d4a55e214d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a5e7c5d8345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e7e21242e42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1980259304b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PUNKERS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PUNKERS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557 269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HKJELLBY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PIK POBEDY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930 873 314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PUNKERS AS</a:t>
            </a:r>
          </a:p>
        </p:txBody>
      </p:sp>
    </p:spTree>
  </p:cSld>
  <p:clrMapOvr>
    <a:masterClrMapping xmlns:a="http://schemas.openxmlformats.org/drawingml/2006/main"/>
  </p:clrMapOvr>
</p:sld>
</file>