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a1c58e9e7b45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eced7ef574b36"/>
  </p:sldMasterIdLst>
  <p:sldIdLst>
    <p:sldId xmlns:r="http://schemas.openxmlformats.org/officeDocument/2006/relationships" id="256" r:id="Reea5802177ae4dab"/>
    <p:sldId xmlns:r="http://schemas.openxmlformats.org/officeDocument/2006/relationships" id="257" r:id="R46d5e56c90904665"/>
    <p:sldId xmlns:r="http://schemas.openxmlformats.org/officeDocument/2006/relationships" id="258" r:id="R84d5b10a86e04c82"/>
    <p:sldId xmlns:r="http://schemas.openxmlformats.org/officeDocument/2006/relationships" id="259" r:id="R6b00b20f8c16488c"/>
    <p:sldId xmlns:r="http://schemas.openxmlformats.org/officeDocument/2006/relationships" id="260" r:id="R142d5e04c9224e2f"/>
    <p:sldId xmlns:r="http://schemas.openxmlformats.org/officeDocument/2006/relationships" id="261" r:id="R8cb17fd80f114ef9"/>
    <p:sldId xmlns:r="http://schemas.openxmlformats.org/officeDocument/2006/relationships" id="262" r:id="R5ead1af47586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eced7ef574b36" /><Relationship Type="http://schemas.openxmlformats.org/officeDocument/2006/relationships/slide" Target="/ppt/slides/slide1.xml" Id="Reea5802177ae4dab" /><Relationship Type="http://schemas.openxmlformats.org/officeDocument/2006/relationships/slide" Target="/ppt/slides/slide2.xml" Id="R46d5e56c90904665" /><Relationship Type="http://schemas.openxmlformats.org/officeDocument/2006/relationships/slide" Target="/ppt/slides/slide3.xml" Id="R84d5b10a86e04c82" /><Relationship Type="http://schemas.openxmlformats.org/officeDocument/2006/relationships/slide" Target="/ppt/slides/slide4.xml" Id="R6b00b20f8c16488c" /><Relationship Type="http://schemas.openxmlformats.org/officeDocument/2006/relationships/slide" Target="/ppt/slides/slide5.xml" Id="R142d5e04c9224e2f" /><Relationship Type="http://schemas.openxmlformats.org/officeDocument/2006/relationships/slide" Target="/ppt/slides/slide6.xml" Id="R8cb17fd80f114ef9" /><Relationship Type="http://schemas.openxmlformats.org/officeDocument/2006/relationships/slide" Target="/ppt/slides/slide7.xml" Id="R5ead1af47586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13da42d664f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f397f7db64ece" /><Relationship Type="http://schemas.openxmlformats.org/officeDocument/2006/relationships/theme" Target="/ppt/slideMasters/theme/theme1.xml" Id="R4773f18718814e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1f397f7db64e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3238fd1954d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55fab549a45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46cf337fe47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0f88f4e1654e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80ddf1d6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e48204a9848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cf541ab8a4a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JTM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JTM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2 332 907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4 164 168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4 660 996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IVAR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Utrøstveien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930 887 684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JTM INVEST AS</a:t>
            </a:r>
          </a:p>
        </p:txBody>
      </p:sp>
    </p:spTree>
  </p:cSld>
  <p:clrMapOvr>
    <a:masterClrMapping xmlns:a="http://schemas.openxmlformats.org/drawingml/2006/main"/>
  </p:clrMapOvr>
</p:sld>
</file>