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1ae20115364f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42f7f62d064e07"/>
  </p:sldMasterIdLst>
  <p:sldIdLst>
    <p:sldId xmlns:r="http://schemas.openxmlformats.org/officeDocument/2006/relationships" id="256" r:id="R2fab50b1c4084983"/>
    <p:sldId xmlns:r="http://schemas.openxmlformats.org/officeDocument/2006/relationships" id="257" r:id="Rf82a9bfe70514ab4"/>
    <p:sldId xmlns:r="http://schemas.openxmlformats.org/officeDocument/2006/relationships" id="258" r:id="Rd7c32cf5fd1742d4"/>
    <p:sldId xmlns:r="http://schemas.openxmlformats.org/officeDocument/2006/relationships" id="259" r:id="R89292244e0964dd1"/>
    <p:sldId xmlns:r="http://schemas.openxmlformats.org/officeDocument/2006/relationships" id="260" r:id="R444b98ad133b422f"/>
    <p:sldId xmlns:r="http://schemas.openxmlformats.org/officeDocument/2006/relationships" id="261" r:id="R36c23b973c094220"/>
    <p:sldId xmlns:r="http://schemas.openxmlformats.org/officeDocument/2006/relationships" id="262" r:id="R273a2070c8114c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42f7f62d064e07" /><Relationship Type="http://schemas.openxmlformats.org/officeDocument/2006/relationships/slide" Target="/ppt/slides/slide1.xml" Id="R2fab50b1c4084983" /><Relationship Type="http://schemas.openxmlformats.org/officeDocument/2006/relationships/slide" Target="/ppt/slides/slide2.xml" Id="Rf82a9bfe70514ab4" /><Relationship Type="http://schemas.openxmlformats.org/officeDocument/2006/relationships/slide" Target="/ppt/slides/slide3.xml" Id="Rd7c32cf5fd1742d4" /><Relationship Type="http://schemas.openxmlformats.org/officeDocument/2006/relationships/slide" Target="/ppt/slides/slide4.xml" Id="R89292244e0964dd1" /><Relationship Type="http://schemas.openxmlformats.org/officeDocument/2006/relationships/slide" Target="/ppt/slides/slide5.xml" Id="R444b98ad133b422f" /><Relationship Type="http://schemas.openxmlformats.org/officeDocument/2006/relationships/slide" Target="/ppt/slides/slide6.xml" Id="R36c23b973c094220" /><Relationship Type="http://schemas.openxmlformats.org/officeDocument/2006/relationships/slide" Target="/ppt/slides/slide7.xml" Id="R273a2070c8114c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0a611217b143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9529debb04eb0" /><Relationship Type="http://schemas.openxmlformats.org/officeDocument/2006/relationships/theme" Target="/ppt/slideMasters/theme/theme1.xml" Id="Red5ca26f499443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19529debb04e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c643d9fd441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33c706b624c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78c7aebd74f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11e3eca9646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d5fd6eca642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e08a0038449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d6237da1d4d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OFTEDAL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REVISJON &amp; RÅDGIVNING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924 243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INVESTERING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OFTEDAL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Strandkaien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