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56e956b5704a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45d2e210514a18"/>
  </p:sldMasterIdLst>
  <p:sldIdLst>
    <p:sldId xmlns:r="http://schemas.openxmlformats.org/officeDocument/2006/relationships" id="256" r:id="Ra7d3ab98a4b646f9"/>
    <p:sldId xmlns:r="http://schemas.openxmlformats.org/officeDocument/2006/relationships" id="257" r:id="R355b164a31c44d98"/>
    <p:sldId xmlns:r="http://schemas.openxmlformats.org/officeDocument/2006/relationships" id="258" r:id="R216b6b73a3b046af"/>
    <p:sldId xmlns:r="http://schemas.openxmlformats.org/officeDocument/2006/relationships" id="259" r:id="Rab35ca1e86cb4826"/>
    <p:sldId xmlns:r="http://schemas.openxmlformats.org/officeDocument/2006/relationships" id="260" r:id="R7f3489460d374c09"/>
    <p:sldId xmlns:r="http://schemas.openxmlformats.org/officeDocument/2006/relationships" id="261" r:id="R7ec02397224142ee"/>
    <p:sldId xmlns:r="http://schemas.openxmlformats.org/officeDocument/2006/relationships" id="262" r:id="R4c1f7204d82d45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5d2e210514a18" /><Relationship Type="http://schemas.openxmlformats.org/officeDocument/2006/relationships/slide" Target="/ppt/slides/slide1.xml" Id="Ra7d3ab98a4b646f9" /><Relationship Type="http://schemas.openxmlformats.org/officeDocument/2006/relationships/slide" Target="/ppt/slides/slide2.xml" Id="R355b164a31c44d98" /><Relationship Type="http://schemas.openxmlformats.org/officeDocument/2006/relationships/slide" Target="/ppt/slides/slide3.xml" Id="R216b6b73a3b046af" /><Relationship Type="http://schemas.openxmlformats.org/officeDocument/2006/relationships/slide" Target="/ppt/slides/slide4.xml" Id="Rab35ca1e86cb4826" /><Relationship Type="http://schemas.openxmlformats.org/officeDocument/2006/relationships/slide" Target="/ppt/slides/slide5.xml" Id="R7f3489460d374c09" /><Relationship Type="http://schemas.openxmlformats.org/officeDocument/2006/relationships/slide" Target="/ppt/slides/slide6.xml" Id="R7ec02397224142ee" /><Relationship Type="http://schemas.openxmlformats.org/officeDocument/2006/relationships/slide" Target="/ppt/slides/slide7.xml" Id="R4c1f7204d82d45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6e4f9e5054a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d0339706d4183" /><Relationship Type="http://schemas.openxmlformats.org/officeDocument/2006/relationships/theme" Target="/ppt/slideMasters/theme/theme1.xml" Id="R5b8225af011e40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dd0339706d41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db410ece94e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0483035a541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ab89ae2cc4d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c5fe0101c4f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885a9cf754f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ac4a1b29a47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71a0d5a8e4f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NORVIC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NORVIC HOLDING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3 535 178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3 535 179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BJØRNARSON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931 407 430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