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72de32d953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9f68d27f3c42b4"/>
  </p:sldMasterIdLst>
  <p:sldIdLst>
    <p:sldId xmlns:r="http://schemas.openxmlformats.org/officeDocument/2006/relationships" id="256" r:id="R04d2671ef6f8499d"/>
    <p:sldId xmlns:r="http://schemas.openxmlformats.org/officeDocument/2006/relationships" id="257" r:id="Rf3b421defc994ec1"/>
    <p:sldId xmlns:r="http://schemas.openxmlformats.org/officeDocument/2006/relationships" id="258" r:id="R8ec4fa9047054756"/>
    <p:sldId xmlns:r="http://schemas.openxmlformats.org/officeDocument/2006/relationships" id="259" r:id="R309dba97a52b4dcb"/>
    <p:sldId xmlns:r="http://schemas.openxmlformats.org/officeDocument/2006/relationships" id="260" r:id="R6a3f6ec19f8546b0"/>
    <p:sldId xmlns:r="http://schemas.openxmlformats.org/officeDocument/2006/relationships" id="261" r:id="Rddae16ae5b5d4e51"/>
    <p:sldId xmlns:r="http://schemas.openxmlformats.org/officeDocument/2006/relationships" id="262" r:id="R35f2e0707df7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f68d27f3c42b4" /><Relationship Type="http://schemas.openxmlformats.org/officeDocument/2006/relationships/slide" Target="/ppt/slides/slide1.xml" Id="R04d2671ef6f8499d" /><Relationship Type="http://schemas.openxmlformats.org/officeDocument/2006/relationships/slide" Target="/ppt/slides/slide2.xml" Id="Rf3b421defc994ec1" /><Relationship Type="http://schemas.openxmlformats.org/officeDocument/2006/relationships/slide" Target="/ppt/slides/slide3.xml" Id="R8ec4fa9047054756" /><Relationship Type="http://schemas.openxmlformats.org/officeDocument/2006/relationships/slide" Target="/ppt/slides/slide4.xml" Id="R309dba97a52b4dcb" /><Relationship Type="http://schemas.openxmlformats.org/officeDocument/2006/relationships/slide" Target="/ppt/slides/slide5.xml" Id="R6a3f6ec19f8546b0" /><Relationship Type="http://schemas.openxmlformats.org/officeDocument/2006/relationships/slide" Target="/ppt/slides/slide6.xml" Id="Rddae16ae5b5d4e51" /><Relationship Type="http://schemas.openxmlformats.org/officeDocument/2006/relationships/slide" Target="/ppt/slides/slide7.xml" Id="R35f2e0707df7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e9cf0f0ef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e774659aa404a" /><Relationship Type="http://schemas.openxmlformats.org/officeDocument/2006/relationships/theme" Target="/ppt/slideMasters/theme/theme1.xml" Id="R0455a2edfcf44f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e774659aa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c38afb86647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949b84a5149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83d6d86344f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66c66ca364b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f178c48bb4f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135bb4ea40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9baaa3c35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