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23ebf6d6b540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4b28b680244417"/>
  </p:sldMasterIdLst>
  <p:sldIdLst>
    <p:sldId xmlns:r="http://schemas.openxmlformats.org/officeDocument/2006/relationships" id="256" r:id="R93ada6e0f4e04e07"/>
    <p:sldId xmlns:r="http://schemas.openxmlformats.org/officeDocument/2006/relationships" id="257" r:id="R0cda80e7e92e4166"/>
    <p:sldId xmlns:r="http://schemas.openxmlformats.org/officeDocument/2006/relationships" id="258" r:id="Rdbd2bf7f561f42e5"/>
    <p:sldId xmlns:r="http://schemas.openxmlformats.org/officeDocument/2006/relationships" id="259" r:id="R791dfd7191074cca"/>
    <p:sldId xmlns:r="http://schemas.openxmlformats.org/officeDocument/2006/relationships" id="260" r:id="Rf0c83f5452084c55"/>
    <p:sldId xmlns:r="http://schemas.openxmlformats.org/officeDocument/2006/relationships" id="261" r:id="R67605f353f2c48c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4b28b680244417" /><Relationship Type="http://schemas.openxmlformats.org/officeDocument/2006/relationships/slide" Target="/ppt/slides/slide1.xml" Id="R93ada6e0f4e04e07" /><Relationship Type="http://schemas.openxmlformats.org/officeDocument/2006/relationships/slide" Target="/ppt/slides/slide2.xml" Id="R0cda80e7e92e4166" /><Relationship Type="http://schemas.openxmlformats.org/officeDocument/2006/relationships/slide" Target="/ppt/slides/slide3.xml" Id="Rdbd2bf7f561f42e5" /><Relationship Type="http://schemas.openxmlformats.org/officeDocument/2006/relationships/slide" Target="/ppt/slides/slide4.xml" Id="R791dfd7191074cca" /><Relationship Type="http://schemas.openxmlformats.org/officeDocument/2006/relationships/slide" Target="/ppt/slides/slide5.xml" Id="Rf0c83f5452084c55" /><Relationship Type="http://schemas.openxmlformats.org/officeDocument/2006/relationships/slide" Target="/ppt/slides/slide6.xml" Id="R67605f353f2c48c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4cfa9519ff4b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3d09fa33804bb1" /><Relationship Type="http://schemas.openxmlformats.org/officeDocument/2006/relationships/theme" Target="/ppt/slideMasters/theme/theme1.xml" Id="R3a9578581e8f418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23d09fa33804b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189bbba10495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34e27c618b4b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638b986e4c40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9eb12d8e254b4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a2e11ce2b14e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dc11476ea041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SHANTI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Oksenøyveien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931 546 708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SHANTI HOLDING AS</a:t>
            </a:r>
          </a:p>
        </p:txBody>
      </p:sp>
    </p:spTree>
  </p:cSld>
  <p:clrMapOvr>
    <a:masterClrMapping xmlns:a="http://schemas.openxmlformats.org/drawingml/2006/main"/>
  </p:clrMapOvr>
</p:sld>
</file>