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56e0b3a0e74b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8bcac40e8f4489"/>
  </p:sldMasterIdLst>
  <p:sldIdLst>
    <p:sldId xmlns:r="http://schemas.openxmlformats.org/officeDocument/2006/relationships" id="256" r:id="Rbd361168af3447e5"/>
    <p:sldId xmlns:r="http://schemas.openxmlformats.org/officeDocument/2006/relationships" id="257" r:id="R14ef5f86e27d448f"/>
    <p:sldId xmlns:r="http://schemas.openxmlformats.org/officeDocument/2006/relationships" id="258" r:id="Rbffa2ae5353b4312"/>
    <p:sldId xmlns:r="http://schemas.openxmlformats.org/officeDocument/2006/relationships" id="259" r:id="R0567d5c1b6a746d2"/>
    <p:sldId xmlns:r="http://schemas.openxmlformats.org/officeDocument/2006/relationships" id="260" r:id="R51b16da353314a3c"/>
    <p:sldId xmlns:r="http://schemas.openxmlformats.org/officeDocument/2006/relationships" id="261" r:id="R525f7837aa714e28"/>
    <p:sldId xmlns:r="http://schemas.openxmlformats.org/officeDocument/2006/relationships" id="262" r:id="R929ca24d4ef64b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8bcac40e8f4489" /><Relationship Type="http://schemas.openxmlformats.org/officeDocument/2006/relationships/slide" Target="/ppt/slides/slide1.xml" Id="Rbd361168af3447e5" /><Relationship Type="http://schemas.openxmlformats.org/officeDocument/2006/relationships/slide" Target="/ppt/slides/slide2.xml" Id="R14ef5f86e27d448f" /><Relationship Type="http://schemas.openxmlformats.org/officeDocument/2006/relationships/slide" Target="/ppt/slides/slide3.xml" Id="Rbffa2ae5353b4312" /><Relationship Type="http://schemas.openxmlformats.org/officeDocument/2006/relationships/slide" Target="/ppt/slides/slide4.xml" Id="R0567d5c1b6a746d2" /><Relationship Type="http://schemas.openxmlformats.org/officeDocument/2006/relationships/slide" Target="/ppt/slides/slide5.xml" Id="R51b16da353314a3c" /><Relationship Type="http://schemas.openxmlformats.org/officeDocument/2006/relationships/slide" Target="/ppt/slides/slide6.xml" Id="R525f7837aa714e28" /><Relationship Type="http://schemas.openxmlformats.org/officeDocument/2006/relationships/slide" Target="/ppt/slides/slide7.xml" Id="R929ca24d4ef64b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bd0292c34e47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b2488871a499d" /><Relationship Type="http://schemas.openxmlformats.org/officeDocument/2006/relationships/theme" Target="/ppt/slideMasters/theme/theme1.xml" Id="R94b1eab1255e44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5b2488871a49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9676c2f0e48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85ea9dbc843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58279a9d84b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0b37f15d844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1a0101afa45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81c684a7141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b38021b6f49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UTSIKTEN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UTSIKTEN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UTSIKTEN EIENDOM AS ble etablert [år] og holder til i Noresund.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UTSIKTEN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UTSIKTEN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UTSIKTEN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130 333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−172 122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1 015 349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15 951 958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16 025 632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UTSIKTEN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GKG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KAKG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KKG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KAMG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UTSIKTEN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Norefjellveien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3536 Noresund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931 636 065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UTSIKTEN EIENDOM AS</a:t>
            </a:r>
          </a:p>
        </p:txBody>
      </p:sp>
    </p:spTree>
  </p:cSld>
  <p:clrMapOvr>
    <a:masterClrMapping xmlns:a="http://schemas.openxmlformats.org/drawingml/2006/main"/>
  </p:clrMapOvr>
</p:sld>
</file>