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d98ae3e1e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ff7058b68456f"/>
  </p:sldMasterIdLst>
  <p:sldIdLst>
    <p:sldId xmlns:r="http://schemas.openxmlformats.org/officeDocument/2006/relationships" id="256" r:id="Rc2dde89b238e4d9b"/>
    <p:sldId xmlns:r="http://schemas.openxmlformats.org/officeDocument/2006/relationships" id="257" r:id="R2a7dfe68dff4476f"/>
    <p:sldId xmlns:r="http://schemas.openxmlformats.org/officeDocument/2006/relationships" id="258" r:id="R9cbc9cb1820548c5"/>
    <p:sldId xmlns:r="http://schemas.openxmlformats.org/officeDocument/2006/relationships" id="259" r:id="Rf45ce5502c104e10"/>
    <p:sldId xmlns:r="http://schemas.openxmlformats.org/officeDocument/2006/relationships" id="260" r:id="Raa11cd67c5bc4a85"/>
    <p:sldId xmlns:r="http://schemas.openxmlformats.org/officeDocument/2006/relationships" id="261" r:id="Re0968c80a06f4a48"/>
    <p:sldId xmlns:r="http://schemas.openxmlformats.org/officeDocument/2006/relationships" id="262" r:id="Rad20fac3d85a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ff7058b68456f" /><Relationship Type="http://schemas.openxmlformats.org/officeDocument/2006/relationships/slide" Target="/ppt/slides/slide1.xml" Id="Rc2dde89b238e4d9b" /><Relationship Type="http://schemas.openxmlformats.org/officeDocument/2006/relationships/slide" Target="/ppt/slides/slide2.xml" Id="R2a7dfe68dff4476f" /><Relationship Type="http://schemas.openxmlformats.org/officeDocument/2006/relationships/slide" Target="/ppt/slides/slide3.xml" Id="R9cbc9cb1820548c5" /><Relationship Type="http://schemas.openxmlformats.org/officeDocument/2006/relationships/slide" Target="/ppt/slides/slide4.xml" Id="Rf45ce5502c104e10" /><Relationship Type="http://schemas.openxmlformats.org/officeDocument/2006/relationships/slide" Target="/ppt/slides/slide5.xml" Id="Raa11cd67c5bc4a85" /><Relationship Type="http://schemas.openxmlformats.org/officeDocument/2006/relationships/slide" Target="/ppt/slides/slide6.xml" Id="Re0968c80a06f4a48" /><Relationship Type="http://schemas.openxmlformats.org/officeDocument/2006/relationships/slide" Target="/ppt/slides/slide7.xml" Id="Rad20fac3d85a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09ab2847d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c9f1619744d51" /><Relationship Type="http://schemas.openxmlformats.org/officeDocument/2006/relationships/theme" Target="/ppt/slideMasters/theme/theme1.xml" Id="R1bbec8e0e5af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c9f161974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ce9adc58e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36a764779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055832e3b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01a8119fc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35340a2a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45e574409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dc1f3aaff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