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79bed8721341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50d49f78174fc4"/>
  </p:sldMasterIdLst>
  <p:sldIdLst>
    <p:sldId xmlns:r="http://schemas.openxmlformats.org/officeDocument/2006/relationships" id="256" r:id="R976a0071585c43df"/>
    <p:sldId xmlns:r="http://schemas.openxmlformats.org/officeDocument/2006/relationships" id="257" r:id="R525043f2ada34528"/>
    <p:sldId xmlns:r="http://schemas.openxmlformats.org/officeDocument/2006/relationships" id="258" r:id="R4c96dbd6c3d74acc"/>
    <p:sldId xmlns:r="http://schemas.openxmlformats.org/officeDocument/2006/relationships" id="259" r:id="R2daf3908c8564c1d"/>
    <p:sldId xmlns:r="http://schemas.openxmlformats.org/officeDocument/2006/relationships" id="260" r:id="R1b0638aa73ca437e"/>
    <p:sldId xmlns:r="http://schemas.openxmlformats.org/officeDocument/2006/relationships" id="261" r:id="R2a4c7076f97e48e5"/>
    <p:sldId xmlns:r="http://schemas.openxmlformats.org/officeDocument/2006/relationships" id="262" r:id="Rcbb064d34bf940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50d49f78174fc4" /><Relationship Type="http://schemas.openxmlformats.org/officeDocument/2006/relationships/slide" Target="/ppt/slides/slide1.xml" Id="R976a0071585c43df" /><Relationship Type="http://schemas.openxmlformats.org/officeDocument/2006/relationships/slide" Target="/ppt/slides/slide2.xml" Id="R525043f2ada34528" /><Relationship Type="http://schemas.openxmlformats.org/officeDocument/2006/relationships/slide" Target="/ppt/slides/slide3.xml" Id="R4c96dbd6c3d74acc" /><Relationship Type="http://schemas.openxmlformats.org/officeDocument/2006/relationships/slide" Target="/ppt/slides/slide4.xml" Id="R2daf3908c8564c1d" /><Relationship Type="http://schemas.openxmlformats.org/officeDocument/2006/relationships/slide" Target="/ppt/slides/slide5.xml" Id="R1b0638aa73ca437e" /><Relationship Type="http://schemas.openxmlformats.org/officeDocument/2006/relationships/slide" Target="/ppt/slides/slide6.xml" Id="R2a4c7076f97e48e5" /><Relationship Type="http://schemas.openxmlformats.org/officeDocument/2006/relationships/slide" Target="/ppt/slides/slide7.xml" Id="Rcbb064d34bf940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a22ca196ae46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22f20d1234802" /><Relationship Type="http://schemas.openxmlformats.org/officeDocument/2006/relationships/theme" Target="/ppt/slideMasters/theme/theme1.xml" Id="Rfa04dbe71d1349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222f20d12348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bb01c37ef43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7636510f74c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5558d0c3049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980dd706941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98905580b42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f560e2a914c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adb2fcb1d41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AOI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AOI HOLDING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165 131 108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31 738 897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30 379 721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226 931 127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511 843 128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ARKLOW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VISTASOL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932 465 701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