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060659f28740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b6fa06077d458c"/>
  </p:sldMasterIdLst>
  <p:sldIdLst>
    <p:sldId xmlns:r="http://schemas.openxmlformats.org/officeDocument/2006/relationships" id="256" r:id="Ra28101a36b414217"/>
    <p:sldId xmlns:r="http://schemas.openxmlformats.org/officeDocument/2006/relationships" id="257" r:id="Rd9ad0bdf588b4dd6"/>
    <p:sldId xmlns:r="http://schemas.openxmlformats.org/officeDocument/2006/relationships" id="258" r:id="Re658de03d5914e26"/>
    <p:sldId xmlns:r="http://schemas.openxmlformats.org/officeDocument/2006/relationships" id="259" r:id="R6a62c9580944426c"/>
    <p:sldId xmlns:r="http://schemas.openxmlformats.org/officeDocument/2006/relationships" id="260" r:id="R95456483436d423a"/>
    <p:sldId xmlns:r="http://schemas.openxmlformats.org/officeDocument/2006/relationships" id="261" r:id="R424df62537724a42"/>
    <p:sldId xmlns:r="http://schemas.openxmlformats.org/officeDocument/2006/relationships" id="262" r:id="R20d51f2be95e42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6fa06077d458c" /><Relationship Type="http://schemas.openxmlformats.org/officeDocument/2006/relationships/slide" Target="/ppt/slides/slide1.xml" Id="Ra28101a36b414217" /><Relationship Type="http://schemas.openxmlformats.org/officeDocument/2006/relationships/slide" Target="/ppt/slides/slide2.xml" Id="Rd9ad0bdf588b4dd6" /><Relationship Type="http://schemas.openxmlformats.org/officeDocument/2006/relationships/slide" Target="/ppt/slides/slide3.xml" Id="Re658de03d5914e26" /><Relationship Type="http://schemas.openxmlformats.org/officeDocument/2006/relationships/slide" Target="/ppt/slides/slide4.xml" Id="R6a62c9580944426c" /><Relationship Type="http://schemas.openxmlformats.org/officeDocument/2006/relationships/slide" Target="/ppt/slides/slide5.xml" Id="R95456483436d423a" /><Relationship Type="http://schemas.openxmlformats.org/officeDocument/2006/relationships/slide" Target="/ppt/slides/slide6.xml" Id="R424df62537724a42" /><Relationship Type="http://schemas.openxmlformats.org/officeDocument/2006/relationships/slide" Target="/ppt/slides/slide7.xml" Id="R20d51f2be95e42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a19bf5a384d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b88605f9542c4" /><Relationship Type="http://schemas.openxmlformats.org/officeDocument/2006/relationships/theme" Target="/ppt/slideMasters/theme/theme1.xml" Id="R9317195b158148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0b88605f9542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24e74c4b24b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d4f462b2545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5fdc7b25649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8c5d4066d4a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f4c3ccb0a42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52f40f28d45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7c8fadc8f4f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KYBELE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KYBELE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8 786 491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25 529 444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29 741 088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ARIANE SPANDOW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ARIANE SPANDOW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Smeltedigelen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932 594 021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