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d03cec99064b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37a7d6d1604adc"/>
  </p:sldMasterIdLst>
  <p:sldIdLst>
    <p:sldId xmlns:r="http://schemas.openxmlformats.org/officeDocument/2006/relationships" id="256" r:id="R4d818a9337f847ea"/>
    <p:sldId xmlns:r="http://schemas.openxmlformats.org/officeDocument/2006/relationships" id="257" r:id="R0a943a72e14544df"/>
    <p:sldId xmlns:r="http://schemas.openxmlformats.org/officeDocument/2006/relationships" id="258" r:id="Rc45f64db441a4e8b"/>
    <p:sldId xmlns:r="http://schemas.openxmlformats.org/officeDocument/2006/relationships" id="259" r:id="R16d29e8c4abf42ed"/>
    <p:sldId xmlns:r="http://schemas.openxmlformats.org/officeDocument/2006/relationships" id="260" r:id="R99a250b2042f4c7f"/>
    <p:sldId xmlns:r="http://schemas.openxmlformats.org/officeDocument/2006/relationships" id="261" r:id="R275a995a94324a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37a7d6d1604adc" /><Relationship Type="http://schemas.openxmlformats.org/officeDocument/2006/relationships/slide" Target="/ppt/slides/slide1.xml" Id="R4d818a9337f847ea" /><Relationship Type="http://schemas.openxmlformats.org/officeDocument/2006/relationships/slide" Target="/ppt/slides/slide2.xml" Id="R0a943a72e14544df" /><Relationship Type="http://schemas.openxmlformats.org/officeDocument/2006/relationships/slide" Target="/ppt/slides/slide3.xml" Id="Rc45f64db441a4e8b" /><Relationship Type="http://schemas.openxmlformats.org/officeDocument/2006/relationships/slide" Target="/ppt/slides/slide4.xml" Id="R16d29e8c4abf42ed" /><Relationship Type="http://schemas.openxmlformats.org/officeDocument/2006/relationships/slide" Target="/ppt/slides/slide5.xml" Id="R99a250b2042f4c7f" /><Relationship Type="http://schemas.openxmlformats.org/officeDocument/2006/relationships/slide" Target="/ppt/slides/slide6.xml" Id="R275a995a94324a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cec32f070041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580bfd4ae4caf" /><Relationship Type="http://schemas.openxmlformats.org/officeDocument/2006/relationships/theme" Target="/ppt/slideMasters/theme/theme1.xml" Id="R157b98186f5940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6580bfd4ae4c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e95d6558742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cac74ea4342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e75c8fa9d47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20e50966b48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97f76d9e54e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4dc14622d47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SABRE TRADER SHIPPING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mjalle74@hotmail.com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