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2d5fee000040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228bce249d4414"/>
  </p:sldMasterIdLst>
  <p:sldIdLst>
    <p:sldId xmlns:r="http://schemas.openxmlformats.org/officeDocument/2006/relationships" id="256" r:id="R99a7e816cdf74b26"/>
    <p:sldId xmlns:r="http://schemas.openxmlformats.org/officeDocument/2006/relationships" id="257" r:id="Rdcc89e8fbaf744ba"/>
    <p:sldId xmlns:r="http://schemas.openxmlformats.org/officeDocument/2006/relationships" id="258" r:id="Rad1afed8ff844ea6"/>
    <p:sldId xmlns:r="http://schemas.openxmlformats.org/officeDocument/2006/relationships" id="259" r:id="R5dbc9e17b7be4f0c"/>
    <p:sldId xmlns:r="http://schemas.openxmlformats.org/officeDocument/2006/relationships" id="260" r:id="Rd1aa512bdaaf46ee"/>
    <p:sldId xmlns:r="http://schemas.openxmlformats.org/officeDocument/2006/relationships" id="261" r:id="Rd6307e2f94eb4c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28bce249d4414" /><Relationship Type="http://schemas.openxmlformats.org/officeDocument/2006/relationships/slide" Target="/ppt/slides/slide1.xml" Id="R99a7e816cdf74b26" /><Relationship Type="http://schemas.openxmlformats.org/officeDocument/2006/relationships/slide" Target="/ppt/slides/slide2.xml" Id="Rdcc89e8fbaf744ba" /><Relationship Type="http://schemas.openxmlformats.org/officeDocument/2006/relationships/slide" Target="/ppt/slides/slide3.xml" Id="Rad1afed8ff844ea6" /><Relationship Type="http://schemas.openxmlformats.org/officeDocument/2006/relationships/slide" Target="/ppt/slides/slide4.xml" Id="R5dbc9e17b7be4f0c" /><Relationship Type="http://schemas.openxmlformats.org/officeDocument/2006/relationships/slide" Target="/ppt/slides/slide5.xml" Id="Rd1aa512bdaaf46ee" /><Relationship Type="http://schemas.openxmlformats.org/officeDocument/2006/relationships/slide" Target="/ppt/slides/slide6.xml" Id="Rd6307e2f94eb4c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ac48dde6c40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dfc67b07346ee" /><Relationship Type="http://schemas.openxmlformats.org/officeDocument/2006/relationships/theme" Target="/ppt/slideMasters/theme/theme1.xml" Id="R15c8d75d76844d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edfc67b07346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db5e61b084c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baa2b5ed249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39427ad3c4c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4e747aecc40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b6bd9b77041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9e7af624442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SABRE TRADER SHIPPING LIMITED NUF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−1 131 468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50 692 991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51 370 735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