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a46d51c11a44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5cba44eb3d4906"/>
  </p:sldMasterIdLst>
  <p:sldIdLst>
    <p:sldId xmlns:r="http://schemas.openxmlformats.org/officeDocument/2006/relationships" id="256" r:id="R23ef39ce9b7a49ba"/>
    <p:sldId xmlns:r="http://schemas.openxmlformats.org/officeDocument/2006/relationships" id="257" r:id="R3e781a5fbe87456c"/>
    <p:sldId xmlns:r="http://schemas.openxmlformats.org/officeDocument/2006/relationships" id="258" r:id="Rdbd883b917a44968"/>
    <p:sldId xmlns:r="http://schemas.openxmlformats.org/officeDocument/2006/relationships" id="259" r:id="R0cc79b46433b4b66"/>
    <p:sldId xmlns:r="http://schemas.openxmlformats.org/officeDocument/2006/relationships" id="260" r:id="R4347461a5cf345ec"/>
    <p:sldId xmlns:r="http://schemas.openxmlformats.org/officeDocument/2006/relationships" id="261" r:id="Rdf22e39adcb544ed"/>
    <p:sldId xmlns:r="http://schemas.openxmlformats.org/officeDocument/2006/relationships" id="262" r:id="R40b7e7b277a64c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cba44eb3d4906" /><Relationship Type="http://schemas.openxmlformats.org/officeDocument/2006/relationships/slide" Target="/ppt/slides/slide1.xml" Id="R23ef39ce9b7a49ba" /><Relationship Type="http://schemas.openxmlformats.org/officeDocument/2006/relationships/slide" Target="/ppt/slides/slide2.xml" Id="R3e781a5fbe87456c" /><Relationship Type="http://schemas.openxmlformats.org/officeDocument/2006/relationships/slide" Target="/ppt/slides/slide3.xml" Id="Rdbd883b917a44968" /><Relationship Type="http://schemas.openxmlformats.org/officeDocument/2006/relationships/slide" Target="/ppt/slides/slide4.xml" Id="R0cc79b46433b4b66" /><Relationship Type="http://schemas.openxmlformats.org/officeDocument/2006/relationships/slide" Target="/ppt/slides/slide5.xml" Id="R4347461a5cf345ec" /><Relationship Type="http://schemas.openxmlformats.org/officeDocument/2006/relationships/slide" Target="/ppt/slides/slide6.xml" Id="Rdf22e39adcb544ed" /><Relationship Type="http://schemas.openxmlformats.org/officeDocument/2006/relationships/slide" Target="/ppt/slides/slide7.xml" Id="R40b7e7b277a64c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884ff0bdf141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d615bb1e74cfa" /><Relationship Type="http://schemas.openxmlformats.org/officeDocument/2006/relationships/theme" Target="/ppt/slideMasters/theme/theme1.xml" Id="Ra4e4235b0c0142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bd615bb1e74c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b792d81794d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5b789f1c340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1118f89af46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28466d7ba4b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4ad0d2e3f49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dcdf2316a4f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90fb1618d40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RT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RT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4 773 003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8 480 930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8 521 737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RØSSTAD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Dalsveien 43D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