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ee74dab78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faf1352704139"/>
  </p:sldMasterIdLst>
  <p:sldIdLst>
    <p:sldId xmlns:r="http://schemas.openxmlformats.org/officeDocument/2006/relationships" id="256" r:id="R70f15aeb2ec4450b"/>
    <p:sldId xmlns:r="http://schemas.openxmlformats.org/officeDocument/2006/relationships" id="257" r:id="R8d6efb2a59db4920"/>
    <p:sldId xmlns:r="http://schemas.openxmlformats.org/officeDocument/2006/relationships" id="258" r:id="Rc279ba3072874ed2"/>
    <p:sldId xmlns:r="http://schemas.openxmlformats.org/officeDocument/2006/relationships" id="259" r:id="R3b48a5eab0014619"/>
    <p:sldId xmlns:r="http://schemas.openxmlformats.org/officeDocument/2006/relationships" id="260" r:id="Rd366b56d99e047fc"/>
    <p:sldId xmlns:r="http://schemas.openxmlformats.org/officeDocument/2006/relationships" id="261" r:id="Rb74ca50ea0674ac0"/>
    <p:sldId xmlns:r="http://schemas.openxmlformats.org/officeDocument/2006/relationships" id="262" r:id="R103f794be3b04d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faf1352704139" /><Relationship Type="http://schemas.openxmlformats.org/officeDocument/2006/relationships/slide" Target="/ppt/slides/slide1.xml" Id="R70f15aeb2ec4450b" /><Relationship Type="http://schemas.openxmlformats.org/officeDocument/2006/relationships/slide" Target="/ppt/slides/slide2.xml" Id="R8d6efb2a59db4920" /><Relationship Type="http://schemas.openxmlformats.org/officeDocument/2006/relationships/slide" Target="/ppt/slides/slide3.xml" Id="Rc279ba3072874ed2" /><Relationship Type="http://schemas.openxmlformats.org/officeDocument/2006/relationships/slide" Target="/ppt/slides/slide4.xml" Id="R3b48a5eab0014619" /><Relationship Type="http://schemas.openxmlformats.org/officeDocument/2006/relationships/slide" Target="/ppt/slides/slide5.xml" Id="Rd366b56d99e047fc" /><Relationship Type="http://schemas.openxmlformats.org/officeDocument/2006/relationships/slide" Target="/ppt/slides/slide6.xml" Id="Rb74ca50ea0674ac0" /><Relationship Type="http://schemas.openxmlformats.org/officeDocument/2006/relationships/slide" Target="/ppt/slides/slide7.xml" Id="R103f794be3b04d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c8dc91ddf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1d5771cde40a3" /><Relationship Type="http://schemas.openxmlformats.org/officeDocument/2006/relationships/theme" Target="/ppt/slideMasters/theme/theme1.xml" Id="R5b84f7348236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1d5771cde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e01c75437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31a827547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b6717dc41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d885e0574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d5fb0221a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d23d6de5e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5dbe791814c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EMISKU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 FORETAK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Holmen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EMISKU AS</a:t>
            </a:r>
          </a:p>
        </p:txBody>
      </p:sp>
    </p:spTree>
  </p:cSld>
  <p:clrMapOvr>
    <a:masterClrMapping xmlns:a="http://schemas.openxmlformats.org/drawingml/2006/main"/>
  </p:clrMapOvr>
</p:sld>
</file>