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7ce90c19cd43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3da482e35347ed"/>
  </p:sldMasterIdLst>
  <p:sldIdLst>
    <p:sldId xmlns:r="http://schemas.openxmlformats.org/officeDocument/2006/relationships" id="256" r:id="Rca4d270727e9476f"/>
    <p:sldId xmlns:r="http://schemas.openxmlformats.org/officeDocument/2006/relationships" id="257" r:id="R5f60124932784c35"/>
    <p:sldId xmlns:r="http://schemas.openxmlformats.org/officeDocument/2006/relationships" id="258" r:id="R292ddade89214072"/>
    <p:sldId xmlns:r="http://schemas.openxmlformats.org/officeDocument/2006/relationships" id="259" r:id="R03e9b9f07a534b8f"/>
    <p:sldId xmlns:r="http://schemas.openxmlformats.org/officeDocument/2006/relationships" id="260" r:id="R59c026ad0a244092"/>
    <p:sldId xmlns:r="http://schemas.openxmlformats.org/officeDocument/2006/relationships" id="261" r:id="R26a3c41730e64599"/>
    <p:sldId xmlns:r="http://schemas.openxmlformats.org/officeDocument/2006/relationships" id="262" r:id="R42a30c14ff6d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da482e35347ed" /><Relationship Type="http://schemas.openxmlformats.org/officeDocument/2006/relationships/slide" Target="/ppt/slides/slide1.xml" Id="Rca4d270727e9476f" /><Relationship Type="http://schemas.openxmlformats.org/officeDocument/2006/relationships/slide" Target="/ppt/slides/slide2.xml" Id="R5f60124932784c35" /><Relationship Type="http://schemas.openxmlformats.org/officeDocument/2006/relationships/slide" Target="/ppt/slides/slide3.xml" Id="R292ddade89214072" /><Relationship Type="http://schemas.openxmlformats.org/officeDocument/2006/relationships/slide" Target="/ppt/slides/slide4.xml" Id="R03e9b9f07a534b8f" /><Relationship Type="http://schemas.openxmlformats.org/officeDocument/2006/relationships/slide" Target="/ppt/slides/slide5.xml" Id="R59c026ad0a244092" /><Relationship Type="http://schemas.openxmlformats.org/officeDocument/2006/relationships/slide" Target="/ppt/slides/slide6.xml" Id="R26a3c41730e64599" /><Relationship Type="http://schemas.openxmlformats.org/officeDocument/2006/relationships/slide" Target="/ppt/slides/slide7.xml" Id="R42a30c14ff6d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e6cfaf38a942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3ad358d704b19" /><Relationship Type="http://schemas.openxmlformats.org/officeDocument/2006/relationships/theme" Target="/ppt/slideMasters/theme/theme1.xml" Id="R5bca920eaf34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33ad358d704b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c5b7de62141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cf43c06e48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940c561164e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ba467ac05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a529ea8bf2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fc9c31f544c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5e2e36fef48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TYRAKS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TYRAKS HOLDING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2 737 827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4 248 081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TYRDAL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Norderhaug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932 828 693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TYRAKS HOLDING AS</a:t>
            </a:r>
          </a:p>
        </p:txBody>
      </p:sp>
    </p:spTree>
  </p:cSld>
  <p:clrMapOvr>
    <a:masterClrMapping xmlns:a="http://schemas.openxmlformats.org/drawingml/2006/main"/>
  </p:clrMapOvr>
</p:sld>
</file>