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a7922eef2d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a0a256b65464c"/>
  </p:sldMasterIdLst>
  <p:sldIdLst>
    <p:sldId xmlns:r="http://schemas.openxmlformats.org/officeDocument/2006/relationships" id="256" r:id="R655706de18c84ace"/>
    <p:sldId xmlns:r="http://schemas.openxmlformats.org/officeDocument/2006/relationships" id="257" r:id="R2cd3d560028e4bd4"/>
    <p:sldId xmlns:r="http://schemas.openxmlformats.org/officeDocument/2006/relationships" id="258" r:id="R38014779731a43b9"/>
    <p:sldId xmlns:r="http://schemas.openxmlformats.org/officeDocument/2006/relationships" id="259" r:id="R8a58d1d5d77045c7"/>
    <p:sldId xmlns:r="http://schemas.openxmlformats.org/officeDocument/2006/relationships" id="260" r:id="R1cea0dd33b744e91"/>
    <p:sldId xmlns:r="http://schemas.openxmlformats.org/officeDocument/2006/relationships" id="261" r:id="R0d6da6aefa3946f4"/>
    <p:sldId xmlns:r="http://schemas.openxmlformats.org/officeDocument/2006/relationships" id="262" r:id="R3462926dd41d42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a0a256b65464c" /><Relationship Type="http://schemas.openxmlformats.org/officeDocument/2006/relationships/slide" Target="/ppt/slides/slide1.xml" Id="R655706de18c84ace" /><Relationship Type="http://schemas.openxmlformats.org/officeDocument/2006/relationships/slide" Target="/ppt/slides/slide2.xml" Id="R2cd3d560028e4bd4" /><Relationship Type="http://schemas.openxmlformats.org/officeDocument/2006/relationships/slide" Target="/ppt/slides/slide3.xml" Id="R38014779731a43b9" /><Relationship Type="http://schemas.openxmlformats.org/officeDocument/2006/relationships/slide" Target="/ppt/slides/slide4.xml" Id="R8a58d1d5d77045c7" /><Relationship Type="http://schemas.openxmlformats.org/officeDocument/2006/relationships/slide" Target="/ppt/slides/slide5.xml" Id="R1cea0dd33b744e91" /><Relationship Type="http://schemas.openxmlformats.org/officeDocument/2006/relationships/slide" Target="/ppt/slides/slide6.xml" Id="R0d6da6aefa3946f4" /><Relationship Type="http://schemas.openxmlformats.org/officeDocument/2006/relationships/slide" Target="/ppt/slides/slide7.xml" Id="R3462926dd41d42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ff97cd7a3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6806c355844e3" /><Relationship Type="http://schemas.openxmlformats.org/officeDocument/2006/relationships/theme" Target="/ppt/slideMasters/theme/theme1.xml" Id="R68a7d1d8dbe247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86806c355844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fcaf5ceaf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ddb8eb9f749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ed0f6eab74c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71de5cf2646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f8cf93d38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e75845013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e8abdd09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KNHEL 272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KNHEL 272 HOLDING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11 450 195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15 004 264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DAGFINN HELGESEN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Åskroken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932 832 739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KNHEL 272 HOLDING AS</a:t>
            </a:r>
          </a:p>
        </p:txBody>
      </p:sp>
    </p:spTree>
  </p:cSld>
  <p:clrMapOvr>
    <a:masterClrMapping xmlns:a="http://schemas.openxmlformats.org/drawingml/2006/main"/>
  </p:clrMapOvr>
</p:sld>
</file>