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f19e729be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a0a8bd54574409"/>
  </p:sldMasterIdLst>
  <p:sldIdLst>
    <p:sldId xmlns:r="http://schemas.openxmlformats.org/officeDocument/2006/relationships" id="256" r:id="Ref200032f9c34fa9"/>
    <p:sldId xmlns:r="http://schemas.openxmlformats.org/officeDocument/2006/relationships" id="257" r:id="Rf23cc767ae49497c"/>
    <p:sldId xmlns:r="http://schemas.openxmlformats.org/officeDocument/2006/relationships" id="258" r:id="R17b14f220a594374"/>
    <p:sldId xmlns:r="http://schemas.openxmlformats.org/officeDocument/2006/relationships" id="259" r:id="Raeb2bb490be64630"/>
    <p:sldId xmlns:r="http://schemas.openxmlformats.org/officeDocument/2006/relationships" id="260" r:id="Re19d51e6251e4231"/>
    <p:sldId xmlns:r="http://schemas.openxmlformats.org/officeDocument/2006/relationships" id="261" r:id="R55b57461db234971"/>
    <p:sldId xmlns:r="http://schemas.openxmlformats.org/officeDocument/2006/relationships" id="262" r:id="Re1b3ceaf00e449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0a8bd54574409" /><Relationship Type="http://schemas.openxmlformats.org/officeDocument/2006/relationships/slide" Target="/ppt/slides/slide1.xml" Id="Ref200032f9c34fa9" /><Relationship Type="http://schemas.openxmlformats.org/officeDocument/2006/relationships/slide" Target="/ppt/slides/slide2.xml" Id="Rf23cc767ae49497c" /><Relationship Type="http://schemas.openxmlformats.org/officeDocument/2006/relationships/slide" Target="/ppt/slides/slide3.xml" Id="R17b14f220a594374" /><Relationship Type="http://schemas.openxmlformats.org/officeDocument/2006/relationships/slide" Target="/ppt/slides/slide4.xml" Id="Raeb2bb490be64630" /><Relationship Type="http://schemas.openxmlformats.org/officeDocument/2006/relationships/slide" Target="/ppt/slides/slide5.xml" Id="Re19d51e6251e4231" /><Relationship Type="http://schemas.openxmlformats.org/officeDocument/2006/relationships/slide" Target="/ppt/slides/slide6.xml" Id="R55b57461db234971" /><Relationship Type="http://schemas.openxmlformats.org/officeDocument/2006/relationships/slide" Target="/ppt/slides/slide7.xml" Id="Re1b3ceaf00e449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ae22d146d40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521909e5a4d0b" /><Relationship Type="http://schemas.openxmlformats.org/officeDocument/2006/relationships/theme" Target="/ppt/slideMasters/theme/theme1.xml" Id="Rdf0b12f876274a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521909e5a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6ce1f762f41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1ac92cf494b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79e6de0aa49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0a922fd8243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43af5949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e2109597d44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e23b94cf040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TGL 523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TGL 523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18 631 443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GLESNE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Butterudveien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