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44a08f70084b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391bc53c56451b"/>
  </p:sldMasterIdLst>
  <p:sldIdLst>
    <p:sldId xmlns:r="http://schemas.openxmlformats.org/officeDocument/2006/relationships" id="256" r:id="R5f02480e1fb343b1"/>
    <p:sldId xmlns:r="http://schemas.openxmlformats.org/officeDocument/2006/relationships" id="257" r:id="R09aabd146b4a4949"/>
    <p:sldId xmlns:r="http://schemas.openxmlformats.org/officeDocument/2006/relationships" id="258" r:id="R4907f03c6d54494e"/>
    <p:sldId xmlns:r="http://schemas.openxmlformats.org/officeDocument/2006/relationships" id="259" r:id="R05598309aebc4346"/>
    <p:sldId xmlns:r="http://schemas.openxmlformats.org/officeDocument/2006/relationships" id="260" r:id="Rb0c8ae3bcdaf4597"/>
    <p:sldId xmlns:r="http://schemas.openxmlformats.org/officeDocument/2006/relationships" id="261" r:id="R90361b31a8e04459"/>
    <p:sldId xmlns:r="http://schemas.openxmlformats.org/officeDocument/2006/relationships" id="262" r:id="Rf278a54b824b42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391bc53c56451b" /><Relationship Type="http://schemas.openxmlformats.org/officeDocument/2006/relationships/slide" Target="/ppt/slides/slide1.xml" Id="R5f02480e1fb343b1" /><Relationship Type="http://schemas.openxmlformats.org/officeDocument/2006/relationships/slide" Target="/ppt/slides/slide2.xml" Id="R09aabd146b4a4949" /><Relationship Type="http://schemas.openxmlformats.org/officeDocument/2006/relationships/slide" Target="/ppt/slides/slide3.xml" Id="R4907f03c6d54494e" /><Relationship Type="http://schemas.openxmlformats.org/officeDocument/2006/relationships/slide" Target="/ppt/slides/slide4.xml" Id="R05598309aebc4346" /><Relationship Type="http://schemas.openxmlformats.org/officeDocument/2006/relationships/slide" Target="/ppt/slides/slide5.xml" Id="Rb0c8ae3bcdaf4597" /><Relationship Type="http://schemas.openxmlformats.org/officeDocument/2006/relationships/slide" Target="/ppt/slides/slide6.xml" Id="R90361b31a8e04459" /><Relationship Type="http://schemas.openxmlformats.org/officeDocument/2006/relationships/slide" Target="/ppt/slides/slide7.xml" Id="Rf278a54b824b42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8058ce3e744d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80c0a876c7425e" /><Relationship Type="http://schemas.openxmlformats.org/officeDocument/2006/relationships/theme" Target="/ppt/slideMasters/theme/theme1.xml" Id="Rc8c281c85e6c45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80c0a876c7425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0a40c29e4947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c02f70c4548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5b59a2852c4e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576aa3bdb44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4c48670564a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7fa61fd3f41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f82f83d1e468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VENDALEN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VENDALEN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11 091 847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52 198 643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56 984 303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ALEKSANDER STABELL ERIKSEN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STABELL ERIKSEN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VIIs gate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933 010 821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VENDALEN AS</a:t>
            </a:r>
          </a:p>
        </p:txBody>
      </p:sp>
    </p:spTree>
  </p:cSld>
  <p:clrMapOvr>
    <a:masterClrMapping xmlns:a="http://schemas.openxmlformats.org/drawingml/2006/main"/>
  </p:clrMapOvr>
</p:sld>
</file>