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2f91be3f74c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4cc4c141a34313"/>
  </p:sldMasterIdLst>
  <p:sldIdLst>
    <p:sldId xmlns:r="http://schemas.openxmlformats.org/officeDocument/2006/relationships" id="256" r:id="Rdbee3fb029ce4d2b"/>
    <p:sldId xmlns:r="http://schemas.openxmlformats.org/officeDocument/2006/relationships" id="257" r:id="R32628f43cc764fd3"/>
    <p:sldId xmlns:r="http://schemas.openxmlformats.org/officeDocument/2006/relationships" id="258" r:id="R9311fbcbb4284af0"/>
    <p:sldId xmlns:r="http://schemas.openxmlformats.org/officeDocument/2006/relationships" id="259" r:id="Rb43b941891c4447f"/>
    <p:sldId xmlns:r="http://schemas.openxmlformats.org/officeDocument/2006/relationships" id="260" r:id="R92ee4cd82208441a"/>
    <p:sldId xmlns:r="http://schemas.openxmlformats.org/officeDocument/2006/relationships" id="261" r:id="R28eef0cb44c14fd5"/>
    <p:sldId xmlns:r="http://schemas.openxmlformats.org/officeDocument/2006/relationships" id="262" r:id="R7583856feb9e43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4cc4c141a34313" /><Relationship Type="http://schemas.openxmlformats.org/officeDocument/2006/relationships/slide" Target="/ppt/slides/slide1.xml" Id="Rdbee3fb029ce4d2b" /><Relationship Type="http://schemas.openxmlformats.org/officeDocument/2006/relationships/slide" Target="/ppt/slides/slide2.xml" Id="R32628f43cc764fd3" /><Relationship Type="http://schemas.openxmlformats.org/officeDocument/2006/relationships/slide" Target="/ppt/slides/slide3.xml" Id="R9311fbcbb4284af0" /><Relationship Type="http://schemas.openxmlformats.org/officeDocument/2006/relationships/slide" Target="/ppt/slides/slide4.xml" Id="Rb43b941891c4447f" /><Relationship Type="http://schemas.openxmlformats.org/officeDocument/2006/relationships/slide" Target="/ppt/slides/slide5.xml" Id="R92ee4cd82208441a" /><Relationship Type="http://schemas.openxmlformats.org/officeDocument/2006/relationships/slide" Target="/ppt/slides/slide6.xml" Id="R28eef0cb44c14fd5" /><Relationship Type="http://schemas.openxmlformats.org/officeDocument/2006/relationships/slide" Target="/ppt/slides/slide7.xml" Id="R7583856feb9e43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3cf9ee0570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8c1c1c3174df4" /><Relationship Type="http://schemas.openxmlformats.org/officeDocument/2006/relationships/theme" Target="/ppt/slideMasters/theme/theme1.xml" Id="R9eeb2cd7dfd04f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78c1c1c3174d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b3a83e0d54f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05da6f42a45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b299bbfbd41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5bc485a8046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1daebb29847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3c5f8ba7747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fe492c46c4b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GRESSETH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GRESSETH HOLDING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13 733 828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KAJKRI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GRESSETH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Gressetgrenda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933 017 486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GRESSETH HOLDING AS</a:t>
            </a:r>
          </a:p>
        </p:txBody>
      </p:sp>
    </p:spTree>
  </p:cSld>
  <p:clrMapOvr>
    <a:masterClrMapping xmlns:a="http://schemas.openxmlformats.org/drawingml/2006/main"/>
  </p:clrMapOvr>
</p:sld>
</file>