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4e8874173347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6f28b62b7542d1"/>
  </p:sldMasterIdLst>
  <p:sldIdLst>
    <p:sldId xmlns:r="http://schemas.openxmlformats.org/officeDocument/2006/relationships" id="256" r:id="R49b3e87e1b514e7d"/>
    <p:sldId xmlns:r="http://schemas.openxmlformats.org/officeDocument/2006/relationships" id="257" r:id="R78894a6669b44812"/>
    <p:sldId xmlns:r="http://schemas.openxmlformats.org/officeDocument/2006/relationships" id="258" r:id="R96f2153a277a4fd1"/>
    <p:sldId xmlns:r="http://schemas.openxmlformats.org/officeDocument/2006/relationships" id="259" r:id="R5cf9726d14734c5d"/>
    <p:sldId xmlns:r="http://schemas.openxmlformats.org/officeDocument/2006/relationships" id="260" r:id="R5c08797b9fcb4cc7"/>
    <p:sldId xmlns:r="http://schemas.openxmlformats.org/officeDocument/2006/relationships" id="261" r:id="R023f289769674259"/>
    <p:sldId xmlns:r="http://schemas.openxmlformats.org/officeDocument/2006/relationships" id="262" r:id="Re050c2c06f1245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6f28b62b7542d1" /><Relationship Type="http://schemas.openxmlformats.org/officeDocument/2006/relationships/slide" Target="/ppt/slides/slide1.xml" Id="R49b3e87e1b514e7d" /><Relationship Type="http://schemas.openxmlformats.org/officeDocument/2006/relationships/slide" Target="/ppt/slides/slide2.xml" Id="R78894a6669b44812" /><Relationship Type="http://schemas.openxmlformats.org/officeDocument/2006/relationships/slide" Target="/ppt/slides/slide3.xml" Id="R96f2153a277a4fd1" /><Relationship Type="http://schemas.openxmlformats.org/officeDocument/2006/relationships/slide" Target="/ppt/slides/slide4.xml" Id="R5cf9726d14734c5d" /><Relationship Type="http://schemas.openxmlformats.org/officeDocument/2006/relationships/slide" Target="/ppt/slides/slide5.xml" Id="R5c08797b9fcb4cc7" /><Relationship Type="http://schemas.openxmlformats.org/officeDocument/2006/relationships/slide" Target="/ppt/slides/slide6.xml" Id="R023f289769674259" /><Relationship Type="http://schemas.openxmlformats.org/officeDocument/2006/relationships/slide" Target="/ppt/slides/slide7.xml" Id="Re050c2c06f1245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a48a43b67a46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20b68e8e44601" /><Relationship Type="http://schemas.openxmlformats.org/officeDocument/2006/relationships/theme" Target="/ppt/slideMasters/theme/theme1.xml" Id="R4c347d2761f84e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a20b68e8e446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a6c7cc18b45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71f6dafcb46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d07c09d0246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0211258434f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947c9966c4b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d211c6ec946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b44c75e8b4e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NAPOLI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NAPOLI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NAPOLI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NAPOLI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NAPOLI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NAPOLI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828 341 627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25 734 183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12 170 630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154 008 461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438 446 167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NAPOLI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DRIV KAPITAL FUND I AS  –  30,9 %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BERGHOL INVEST AS  –  19,2 %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DRIV KAPITAL FUND I AS  –  13,4 %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BERGHOL INVEST AS  –  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DRUEKLASEN AS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TOBITAR INVEST AS  –  3,9 %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NAPOLI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Olivia AS, Karl Johans gate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933 223 639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NAPOLI HOLDING AS</a:t>
            </a:r>
          </a:p>
        </p:txBody>
      </p:sp>
    </p:spTree>
  </p:cSld>
  <p:clrMapOvr>
    <a:masterClrMapping xmlns:a="http://schemas.openxmlformats.org/drawingml/2006/main"/>
  </p:clrMapOvr>
</p:sld>
</file>