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3bfb21e0e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8953016ac54daf"/>
  </p:sldMasterIdLst>
  <p:sldIdLst>
    <p:sldId xmlns:r="http://schemas.openxmlformats.org/officeDocument/2006/relationships" id="256" r:id="Rcd0b11b9d5c147ef"/>
    <p:sldId xmlns:r="http://schemas.openxmlformats.org/officeDocument/2006/relationships" id="257" r:id="R0d753d6e3f31482e"/>
    <p:sldId xmlns:r="http://schemas.openxmlformats.org/officeDocument/2006/relationships" id="258" r:id="R39a1af2a90934665"/>
    <p:sldId xmlns:r="http://schemas.openxmlformats.org/officeDocument/2006/relationships" id="259" r:id="Rbab6ae9216244cf4"/>
    <p:sldId xmlns:r="http://schemas.openxmlformats.org/officeDocument/2006/relationships" id="260" r:id="R0eb0af735cac4350"/>
    <p:sldId xmlns:r="http://schemas.openxmlformats.org/officeDocument/2006/relationships" id="261" r:id="R7b9aeac11a674718"/>
    <p:sldId xmlns:r="http://schemas.openxmlformats.org/officeDocument/2006/relationships" id="262" r:id="R7722a718acac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953016ac54daf" /><Relationship Type="http://schemas.openxmlformats.org/officeDocument/2006/relationships/slide" Target="/ppt/slides/slide1.xml" Id="Rcd0b11b9d5c147ef" /><Relationship Type="http://schemas.openxmlformats.org/officeDocument/2006/relationships/slide" Target="/ppt/slides/slide2.xml" Id="R0d753d6e3f31482e" /><Relationship Type="http://schemas.openxmlformats.org/officeDocument/2006/relationships/slide" Target="/ppt/slides/slide3.xml" Id="R39a1af2a90934665" /><Relationship Type="http://schemas.openxmlformats.org/officeDocument/2006/relationships/slide" Target="/ppt/slides/slide4.xml" Id="Rbab6ae9216244cf4" /><Relationship Type="http://schemas.openxmlformats.org/officeDocument/2006/relationships/slide" Target="/ppt/slides/slide5.xml" Id="R0eb0af735cac4350" /><Relationship Type="http://schemas.openxmlformats.org/officeDocument/2006/relationships/slide" Target="/ppt/slides/slide6.xml" Id="R7b9aeac11a674718" /><Relationship Type="http://schemas.openxmlformats.org/officeDocument/2006/relationships/slide" Target="/ppt/slides/slide7.xml" Id="R7722a718acac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378fea90241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d3937901b42b1" /><Relationship Type="http://schemas.openxmlformats.org/officeDocument/2006/relationships/theme" Target="/ppt/slideMasters/theme/theme1.xml" Id="R0984abdbfeef45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d3937901b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8cb1a7ab2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5517c48e84e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5c87e62a748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5893a8ac9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6d945beec4f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7e461590d43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32f0ae599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TIPITO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10 592 675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122 223 855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124 761 997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HACVO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VOLD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VOLD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PIVO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Løkenlia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