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ba74d375548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7af2f873241d7"/>
  </p:sldMasterIdLst>
  <p:sldIdLst>
    <p:sldId xmlns:r="http://schemas.openxmlformats.org/officeDocument/2006/relationships" id="256" r:id="R431ed80df584482e"/>
    <p:sldId xmlns:r="http://schemas.openxmlformats.org/officeDocument/2006/relationships" id="257" r:id="R0f641b71556f4377"/>
    <p:sldId xmlns:r="http://schemas.openxmlformats.org/officeDocument/2006/relationships" id="258" r:id="R5bdc37a479434ef7"/>
    <p:sldId xmlns:r="http://schemas.openxmlformats.org/officeDocument/2006/relationships" id="259" r:id="Raa9cbb8856524525"/>
    <p:sldId xmlns:r="http://schemas.openxmlformats.org/officeDocument/2006/relationships" id="260" r:id="Ra7a05e6e1eaf4665"/>
    <p:sldId xmlns:r="http://schemas.openxmlformats.org/officeDocument/2006/relationships" id="261" r:id="Reb47972e288c41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7af2f873241d7" /><Relationship Type="http://schemas.openxmlformats.org/officeDocument/2006/relationships/slide" Target="/ppt/slides/slide1.xml" Id="R431ed80df584482e" /><Relationship Type="http://schemas.openxmlformats.org/officeDocument/2006/relationships/slide" Target="/ppt/slides/slide2.xml" Id="R0f641b71556f4377" /><Relationship Type="http://schemas.openxmlformats.org/officeDocument/2006/relationships/slide" Target="/ppt/slides/slide3.xml" Id="R5bdc37a479434ef7" /><Relationship Type="http://schemas.openxmlformats.org/officeDocument/2006/relationships/slide" Target="/ppt/slides/slide4.xml" Id="Raa9cbb8856524525" /><Relationship Type="http://schemas.openxmlformats.org/officeDocument/2006/relationships/slide" Target="/ppt/slides/slide5.xml" Id="Ra7a05e6e1eaf4665" /><Relationship Type="http://schemas.openxmlformats.org/officeDocument/2006/relationships/slide" Target="/ppt/slides/slide6.xml" Id="Reb47972e288c41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5d7bccfc24f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b787cd4374344" /><Relationship Type="http://schemas.openxmlformats.org/officeDocument/2006/relationships/theme" Target="/ppt/slideMasters/theme/theme1.xml" Id="Rf433865b968a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6b787cd437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146102d44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ea7d25dad49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11dba3b71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84036124a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34ea57cf9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5e7252c34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