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d02141653940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491f93b4b04521"/>
  </p:sldMasterIdLst>
  <p:sldIdLst>
    <p:sldId xmlns:r="http://schemas.openxmlformats.org/officeDocument/2006/relationships" id="256" r:id="R68b73110a10f4f0f"/>
    <p:sldId xmlns:r="http://schemas.openxmlformats.org/officeDocument/2006/relationships" id="257" r:id="R0fe72d29ca8a45e0"/>
    <p:sldId xmlns:r="http://schemas.openxmlformats.org/officeDocument/2006/relationships" id="258" r:id="Ra414459906444388"/>
    <p:sldId xmlns:r="http://schemas.openxmlformats.org/officeDocument/2006/relationships" id="259" r:id="R5f238cdc0a944da6"/>
    <p:sldId xmlns:r="http://schemas.openxmlformats.org/officeDocument/2006/relationships" id="260" r:id="R8d18df5e33b64f33"/>
    <p:sldId xmlns:r="http://schemas.openxmlformats.org/officeDocument/2006/relationships" id="261" r:id="R21afd72a670844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491f93b4b04521" /><Relationship Type="http://schemas.openxmlformats.org/officeDocument/2006/relationships/slide" Target="/ppt/slides/slide1.xml" Id="R68b73110a10f4f0f" /><Relationship Type="http://schemas.openxmlformats.org/officeDocument/2006/relationships/slide" Target="/ppt/slides/slide2.xml" Id="R0fe72d29ca8a45e0" /><Relationship Type="http://schemas.openxmlformats.org/officeDocument/2006/relationships/slide" Target="/ppt/slides/slide3.xml" Id="Ra414459906444388" /><Relationship Type="http://schemas.openxmlformats.org/officeDocument/2006/relationships/slide" Target="/ppt/slides/slide4.xml" Id="R5f238cdc0a944da6" /><Relationship Type="http://schemas.openxmlformats.org/officeDocument/2006/relationships/slide" Target="/ppt/slides/slide5.xml" Id="R8d18df5e33b64f33" /><Relationship Type="http://schemas.openxmlformats.org/officeDocument/2006/relationships/slide" Target="/ppt/slides/slide6.xml" Id="R21afd72a670844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a9b954af434b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ac22fc49d441fe" /><Relationship Type="http://schemas.openxmlformats.org/officeDocument/2006/relationships/theme" Target="/ppt/slideMasters/theme/theme1.xml" Id="R126b27f04e9e4e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ac22fc49d441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df85a5fa8c4b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080f0679b446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04095c68f741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27cd1549044d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720123e85440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0e7c17f57647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ROGALAND JERNVARE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ROGALAND JERNVARE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ROGALAND JERNVARE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ROGALAND JERNVARE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ROGALAND JERNVARE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ROGALAND JERNVARE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ROGALAND JERNVARE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ROGALAND JERNVARE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933 465 616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ROGALAND JERNVARE EIENDOM AS</a:t>
            </a:r>
          </a:p>
        </p:txBody>
      </p:sp>
    </p:spTree>
  </p:cSld>
  <p:clrMapOvr>
    <a:masterClrMapping xmlns:a="http://schemas.openxmlformats.org/drawingml/2006/main"/>
  </p:clrMapOvr>
</p:sld>
</file>