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45bb2f9aa1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4ad094ffe4254"/>
  </p:sldMasterIdLst>
  <p:sldIdLst>
    <p:sldId xmlns:r="http://schemas.openxmlformats.org/officeDocument/2006/relationships" id="256" r:id="R1d382e429bfb4cd1"/>
    <p:sldId xmlns:r="http://schemas.openxmlformats.org/officeDocument/2006/relationships" id="257" r:id="R2815e7602f7f4aea"/>
    <p:sldId xmlns:r="http://schemas.openxmlformats.org/officeDocument/2006/relationships" id="258" r:id="R0aa0d0923bf3478a"/>
    <p:sldId xmlns:r="http://schemas.openxmlformats.org/officeDocument/2006/relationships" id="259" r:id="R49d3b3bc84fe4fb9"/>
    <p:sldId xmlns:r="http://schemas.openxmlformats.org/officeDocument/2006/relationships" id="260" r:id="R22eeefd67bcb4397"/>
    <p:sldId xmlns:r="http://schemas.openxmlformats.org/officeDocument/2006/relationships" id="261" r:id="Rfa053c7cbeca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4ad094ffe4254" /><Relationship Type="http://schemas.openxmlformats.org/officeDocument/2006/relationships/slide" Target="/ppt/slides/slide1.xml" Id="R1d382e429bfb4cd1" /><Relationship Type="http://schemas.openxmlformats.org/officeDocument/2006/relationships/slide" Target="/ppt/slides/slide2.xml" Id="R2815e7602f7f4aea" /><Relationship Type="http://schemas.openxmlformats.org/officeDocument/2006/relationships/slide" Target="/ppt/slides/slide3.xml" Id="R0aa0d0923bf3478a" /><Relationship Type="http://schemas.openxmlformats.org/officeDocument/2006/relationships/slide" Target="/ppt/slides/slide4.xml" Id="R49d3b3bc84fe4fb9" /><Relationship Type="http://schemas.openxmlformats.org/officeDocument/2006/relationships/slide" Target="/ppt/slides/slide5.xml" Id="R22eeefd67bcb4397" /><Relationship Type="http://schemas.openxmlformats.org/officeDocument/2006/relationships/slide" Target="/ppt/slides/slide6.xml" Id="Rfa053c7cbeca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6d0b394814d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ba560aad94e13" /><Relationship Type="http://schemas.openxmlformats.org/officeDocument/2006/relationships/theme" Target="/ppt/slideMasters/theme/theme1.xml" Id="Rd8b398e28108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3ba560aad94e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6b326a28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f6beead45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348879ea5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74557c8a6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91f78b140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b4679e109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AJSKREDE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AJSKREDE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AJSKREDE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AJSKREDE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AJSKREDE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AJSKREDE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2 093 061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AJSKREDE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Bauneveien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933 481 344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AJSKREDE INVEST AS</a:t>
            </a:r>
          </a:p>
        </p:txBody>
      </p:sp>
    </p:spTree>
  </p:cSld>
  <p:clrMapOvr>
    <a:masterClrMapping xmlns:a="http://schemas.openxmlformats.org/drawingml/2006/main"/>
  </p:clrMapOvr>
</p:sld>
</file>