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857ff0f654e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38a35b93f44b2f"/>
  </p:sldMasterIdLst>
  <p:sldIdLst>
    <p:sldId xmlns:r="http://schemas.openxmlformats.org/officeDocument/2006/relationships" id="256" r:id="R386d51dae9c2479a"/>
    <p:sldId xmlns:r="http://schemas.openxmlformats.org/officeDocument/2006/relationships" id="257" r:id="R663a224552cd4f0b"/>
    <p:sldId xmlns:r="http://schemas.openxmlformats.org/officeDocument/2006/relationships" id="258" r:id="R970cde0608a54e3b"/>
    <p:sldId xmlns:r="http://schemas.openxmlformats.org/officeDocument/2006/relationships" id="259" r:id="R83f2b6d297d84322"/>
    <p:sldId xmlns:r="http://schemas.openxmlformats.org/officeDocument/2006/relationships" id="260" r:id="R1d4001de88424e16"/>
    <p:sldId xmlns:r="http://schemas.openxmlformats.org/officeDocument/2006/relationships" id="261" r:id="R842e160ad04f4e49"/>
    <p:sldId xmlns:r="http://schemas.openxmlformats.org/officeDocument/2006/relationships" id="262" r:id="R22114b78dc4e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8a35b93f44b2f" /><Relationship Type="http://schemas.openxmlformats.org/officeDocument/2006/relationships/slide" Target="/ppt/slides/slide1.xml" Id="R386d51dae9c2479a" /><Relationship Type="http://schemas.openxmlformats.org/officeDocument/2006/relationships/slide" Target="/ppt/slides/slide2.xml" Id="R663a224552cd4f0b" /><Relationship Type="http://schemas.openxmlformats.org/officeDocument/2006/relationships/slide" Target="/ppt/slides/slide3.xml" Id="R970cde0608a54e3b" /><Relationship Type="http://schemas.openxmlformats.org/officeDocument/2006/relationships/slide" Target="/ppt/slides/slide4.xml" Id="R83f2b6d297d84322" /><Relationship Type="http://schemas.openxmlformats.org/officeDocument/2006/relationships/slide" Target="/ppt/slides/slide5.xml" Id="R1d4001de88424e16" /><Relationship Type="http://schemas.openxmlformats.org/officeDocument/2006/relationships/slide" Target="/ppt/slides/slide6.xml" Id="R842e160ad04f4e49" /><Relationship Type="http://schemas.openxmlformats.org/officeDocument/2006/relationships/slide" Target="/ppt/slides/slide7.xml" Id="R22114b78dc4e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c9ee44530a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7a9ae287d497c" /><Relationship Type="http://schemas.openxmlformats.org/officeDocument/2006/relationships/theme" Target="/ppt/slideMasters/theme/theme1.xml" Id="Rd3f159b467c348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d7a9ae287d49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d9633f0294e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92399f30d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40a0606f844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90aa014074a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3b6be167c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dfa468f064a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16c31a4f04b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1 883 380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24 333 845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26 460 834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ELISE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ØSTGAARD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933 687 821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