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114b136fe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3c77e29d344a5"/>
  </p:sldMasterIdLst>
  <p:sldIdLst>
    <p:sldId xmlns:r="http://schemas.openxmlformats.org/officeDocument/2006/relationships" id="256" r:id="R24d62b3b08ee4061"/>
    <p:sldId xmlns:r="http://schemas.openxmlformats.org/officeDocument/2006/relationships" id="257" r:id="Ra9719e3ec6b449d6"/>
    <p:sldId xmlns:r="http://schemas.openxmlformats.org/officeDocument/2006/relationships" id="258" r:id="Rc0264651692d4c43"/>
    <p:sldId xmlns:r="http://schemas.openxmlformats.org/officeDocument/2006/relationships" id="259" r:id="R99799028ae2048ed"/>
    <p:sldId xmlns:r="http://schemas.openxmlformats.org/officeDocument/2006/relationships" id="260" r:id="Rdd91d227e81a4bf5"/>
    <p:sldId xmlns:r="http://schemas.openxmlformats.org/officeDocument/2006/relationships" id="261" r:id="Rfd5d1b9733714f14"/>
    <p:sldId xmlns:r="http://schemas.openxmlformats.org/officeDocument/2006/relationships" id="262" r:id="R0740f602036e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3c77e29d344a5" /><Relationship Type="http://schemas.openxmlformats.org/officeDocument/2006/relationships/slide" Target="/ppt/slides/slide1.xml" Id="R24d62b3b08ee4061" /><Relationship Type="http://schemas.openxmlformats.org/officeDocument/2006/relationships/slide" Target="/ppt/slides/slide2.xml" Id="Ra9719e3ec6b449d6" /><Relationship Type="http://schemas.openxmlformats.org/officeDocument/2006/relationships/slide" Target="/ppt/slides/slide3.xml" Id="Rc0264651692d4c43" /><Relationship Type="http://schemas.openxmlformats.org/officeDocument/2006/relationships/slide" Target="/ppt/slides/slide4.xml" Id="R99799028ae2048ed" /><Relationship Type="http://schemas.openxmlformats.org/officeDocument/2006/relationships/slide" Target="/ppt/slides/slide5.xml" Id="Rdd91d227e81a4bf5" /><Relationship Type="http://schemas.openxmlformats.org/officeDocument/2006/relationships/slide" Target="/ppt/slides/slide6.xml" Id="Rfd5d1b9733714f14" /><Relationship Type="http://schemas.openxmlformats.org/officeDocument/2006/relationships/slide" Target="/ppt/slides/slide7.xml" Id="R0740f602036e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e9f271c98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817e4527b49aa" /><Relationship Type="http://schemas.openxmlformats.org/officeDocument/2006/relationships/theme" Target="/ppt/slideMasters/theme/theme1.xml" Id="R87d68a63a73e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817e4527b49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480d6795c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07c94bf224c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b695597ba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b7ce797e6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58c280ac2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e74879ad444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5073118f4a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RUTLE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RUTLE HOLDING AS ble etablert [år] og holder til i Lofthus.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VILJAR BAKKEN RUTLE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Røtevegen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5781 Lofthus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933 809 900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HOLDING AS</a:t>
            </a:r>
          </a:p>
        </p:txBody>
      </p:sp>
    </p:spTree>
  </p:cSld>
  <p:clrMapOvr>
    <a:masterClrMapping xmlns:a="http://schemas.openxmlformats.org/drawingml/2006/main"/>
  </p:clrMapOvr>
</p:sld>
</file>