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30b8a9284b45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3ab5c72fbb4f5d"/>
  </p:sldMasterIdLst>
  <p:sldIdLst>
    <p:sldId xmlns:r="http://schemas.openxmlformats.org/officeDocument/2006/relationships" id="256" r:id="Rdcab4fa756cd4081"/>
    <p:sldId xmlns:r="http://schemas.openxmlformats.org/officeDocument/2006/relationships" id="257" r:id="R31cb4858a355493d"/>
    <p:sldId xmlns:r="http://schemas.openxmlformats.org/officeDocument/2006/relationships" id="258" r:id="Rcbf4b98c67ac4e56"/>
    <p:sldId xmlns:r="http://schemas.openxmlformats.org/officeDocument/2006/relationships" id="259" r:id="Rc2d36a3481714c8a"/>
    <p:sldId xmlns:r="http://schemas.openxmlformats.org/officeDocument/2006/relationships" id="260" r:id="R95fcc9b97e71404a"/>
    <p:sldId xmlns:r="http://schemas.openxmlformats.org/officeDocument/2006/relationships" id="261" r:id="R04aabaedb07b4a6c"/>
    <p:sldId xmlns:r="http://schemas.openxmlformats.org/officeDocument/2006/relationships" id="262" r:id="R51f317fa36b3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ab5c72fbb4f5d" /><Relationship Type="http://schemas.openxmlformats.org/officeDocument/2006/relationships/slide" Target="/ppt/slides/slide1.xml" Id="Rdcab4fa756cd4081" /><Relationship Type="http://schemas.openxmlformats.org/officeDocument/2006/relationships/slide" Target="/ppt/slides/slide2.xml" Id="R31cb4858a355493d" /><Relationship Type="http://schemas.openxmlformats.org/officeDocument/2006/relationships/slide" Target="/ppt/slides/slide3.xml" Id="Rcbf4b98c67ac4e56" /><Relationship Type="http://schemas.openxmlformats.org/officeDocument/2006/relationships/slide" Target="/ppt/slides/slide4.xml" Id="Rc2d36a3481714c8a" /><Relationship Type="http://schemas.openxmlformats.org/officeDocument/2006/relationships/slide" Target="/ppt/slides/slide5.xml" Id="R95fcc9b97e71404a" /><Relationship Type="http://schemas.openxmlformats.org/officeDocument/2006/relationships/slide" Target="/ppt/slides/slide6.xml" Id="R04aabaedb07b4a6c" /><Relationship Type="http://schemas.openxmlformats.org/officeDocument/2006/relationships/slide" Target="/ppt/slides/slide7.xml" Id="R51f317fa36b3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44481d9bf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83b4bda3e4d6e" /><Relationship Type="http://schemas.openxmlformats.org/officeDocument/2006/relationships/theme" Target="/ppt/slideMasters/theme/theme1.xml" Id="R0158e037ff0d47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83b4bda3e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1aecc0534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d91fe5f9d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d3c23e4f2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52339458e44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5f6f3a84a46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54a73c9ba4e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285e824014c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SALTE EIDE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 EIDE INVESTERING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BRIT-JORUNN SALTE EIDE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EIDE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Kvibakken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934 009 754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