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53e367cb2948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512233564344fc"/>
  </p:sldMasterIdLst>
  <p:sldIdLst>
    <p:sldId xmlns:r="http://schemas.openxmlformats.org/officeDocument/2006/relationships" id="256" r:id="R291ccf6a240440b1"/>
    <p:sldId xmlns:r="http://schemas.openxmlformats.org/officeDocument/2006/relationships" id="257" r:id="Rd0bf911178b54177"/>
    <p:sldId xmlns:r="http://schemas.openxmlformats.org/officeDocument/2006/relationships" id="258" r:id="R2389e2cd80154e66"/>
    <p:sldId xmlns:r="http://schemas.openxmlformats.org/officeDocument/2006/relationships" id="259" r:id="Rbf93142554834c0d"/>
    <p:sldId xmlns:r="http://schemas.openxmlformats.org/officeDocument/2006/relationships" id="260" r:id="R65c6401e20ff4aac"/>
    <p:sldId xmlns:r="http://schemas.openxmlformats.org/officeDocument/2006/relationships" id="261" r:id="R4b62a6235d7741f3"/>
    <p:sldId xmlns:r="http://schemas.openxmlformats.org/officeDocument/2006/relationships" id="262" r:id="R9fda94b8c8b94f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12233564344fc" /><Relationship Type="http://schemas.openxmlformats.org/officeDocument/2006/relationships/slide" Target="/ppt/slides/slide1.xml" Id="R291ccf6a240440b1" /><Relationship Type="http://schemas.openxmlformats.org/officeDocument/2006/relationships/slide" Target="/ppt/slides/slide2.xml" Id="Rd0bf911178b54177" /><Relationship Type="http://schemas.openxmlformats.org/officeDocument/2006/relationships/slide" Target="/ppt/slides/slide3.xml" Id="R2389e2cd80154e66" /><Relationship Type="http://schemas.openxmlformats.org/officeDocument/2006/relationships/slide" Target="/ppt/slides/slide4.xml" Id="Rbf93142554834c0d" /><Relationship Type="http://schemas.openxmlformats.org/officeDocument/2006/relationships/slide" Target="/ppt/slides/slide5.xml" Id="R65c6401e20ff4aac" /><Relationship Type="http://schemas.openxmlformats.org/officeDocument/2006/relationships/slide" Target="/ppt/slides/slide6.xml" Id="R4b62a6235d7741f3" /><Relationship Type="http://schemas.openxmlformats.org/officeDocument/2006/relationships/slide" Target="/ppt/slides/slide7.xml" Id="R9fda94b8c8b94f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f78d40a1543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92f00da55486a" /><Relationship Type="http://schemas.openxmlformats.org/officeDocument/2006/relationships/theme" Target="/ppt/slideMasters/theme/theme1.xml" Id="R13c0066d6dc742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392f00da5548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4fd10cbb749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e6669884c4c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a312af1254f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f56ec119d4c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b95baefe54a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1f72c8c1349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6687a85ec4b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KRISAN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167 269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SANDBAKKEN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Salmakertunet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934 480 449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