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3a9021917b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2f88a66c2e44bc"/>
  </p:sldMasterIdLst>
  <p:sldIdLst>
    <p:sldId xmlns:r="http://schemas.openxmlformats.org/officeDocument/2006/relationships" id="256" r:id="Rd9709ec94c8e461d"/>
    <p:sldId xmlns:r="http://schemas.openxmlformats.org/officeDocument/2006/relationships" id="257" r:id="Ra6762b803f7a4bbd"/>
    <p:sldId xmlns:r="http://schemas.openxmlformats.org/officeDocument/2006/relationships" id="258" r:id="R87e494af81e740c5"/>
    <p:sldId xmlns:r="http://schemas.openxmlformats.org/officeDocument/2006/relationships" id="259" r:id="Rc15c84c7c28148e0"/>
    <p:sldId xmlns:r="http://schemas.openxmlformats.org/officeDocument/2006/relationships" id="260" r:id="Rccd8b32fdb084d1a"/>
    <p:sldId xmlns:r="http://schemas.openxmlformats.org/officeDocument/2006/relationships" id="261" r:id="R1300f169f7a74d80"/>
    <p:sldId xmlns:r="http://schemas.openxmlformats.org/officeDocument/2006/relationships" id="262" r:id="Rcdcf21a8f174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f88a66c2e44bc" /><Relationship Type="http://schemas.openxmlformats.org/officeDocument/2006/relationships/slide" Target="/ppt/slides/slide1.xml" Id="Rd9709ec94c8e461d" /><Relationship Type="http://schemas.openxmlformats.org/officeDocument/2006/relationships/slide" Target="/ppt/slides/slide2.xml" Id="Ra6762b803f7a4bbd" /><Relationship Type="http://schemas.openxmlformats.org/officeDocument/2006/relationships/slide" Target="/ppt/slides/slide3.xml" Id="R87e494af81e740c5" /><Relationship Type="http://schemas.openxmlformats.org/officeDocument/2006/relationships/slide" Target="/ppt/slides/slide4.xml" Id="Rc15c84c7c28148e0" /><Relationship Type="http://schemas.openxmlformats.org/officeDocument/2006/relationships/slide" Target="/ppt/slides/slide5.xml" Id="Rccd8b32fdb084d1a" /><Relationship Type="http://schemas.openxmlformats.org/officeDocument/2006/relationships/slide" Target="/ppt/slides/slide6.xml" Id="R1300f169f7a74d80" /><Relationship Type="http://schemas.openxmlformats.org/officeDocument/2006/relationships/slide" Target="/ppt/slides/slide7.xml" Id="Rcdcf21a8f174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124d02e1b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a7329374412f" /><Relationship Type="http://schemas.openxmlformats.org/officeDocument/2006/relationships/theme" Target="/ppt/slideMasters/theme/theme1.xml" Id="Ra1771d438cd8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9a7329374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0c24cfa1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f5e651c0c46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2f29059db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d014e84d3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7be19205b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e161a80448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66e90842e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BREDESEN OPSET BYGGTORGET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BYGGTORGET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19 251 118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13 149 838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BREDESEN OPSET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BREDESEN OPSET BYGGTORGET AS</a:t>
            </a:r>
          </a:p>
        </p:txBody>
      </p:sp>
    </p:spTree>
  </p:cSld>
  <p:clrMapOvr>
    <a:masterClrMapping xmlns:a="http://schemas.openxmlformats.org/drawingml/2006/main"/>
  </p:clrMapOvr>
</p:sld>
</file>